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3"/>
  </p:notesMasterIdLst>
  <p:sldIdLst>
    <p:sldId id="287" r:id="rId2"/>
    <p:sldId id="264" r:id="rId3"/>
    <p:sldId id="279" r:id="rId4"/>
    <p:sldId id="288" r:id="rId5"/>
    <p:sldId id="263" r:id="rId6"/>
    <p:sldId id="289" r:id="rId7"/>
    <p:sldId id="290" r:id="rId8"/>
    <p:sldId id="292" r:id="rId9"/>
    <p:sldId id="291" r:id="rId10"/>
    <p:sldId id="293" r:id="rId11"/>
    <p:sldId id="294"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3E3"/>
    <a:srgbClr val="FF4D67"/>
    <a:srgbClr val="FF70AD"/>
    <a:srgbClr val="FF9409"/>
    <a:srgbClr val="A0CC34"/>
    <a:srgbClr val="91B82E"/>
    <a:srgbClr val="FFFFFF"/>
    <a:srgbClr val="FAF9FE"/>
    <a:srgbClr val="DFFAFD"/>
    <a:srgbClr val="C8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2" autoAdjust="0"/>
    <p:restoredTop sz="94660"/>
  </p:normalViewPr>
  <p:slideViewPr>
    <p:cSldViewPr snapToGrid="0">
      <p:cViewPr varScale="1">
        <p:scale>
          <a:sx n="88" d="100"/>
          <a:sy n="88" d="100"/>
        </p:scale>
        <p:origin x="528" y="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01BC3-7C84-41C7-B639-D1CE9485158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9A2AA7E-EF77-435F-858B-2017E1011FEE}">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solidFill>
                <a:srgbClr val="FF0000"/>
              </a:solidFill>
              <a:latin typeface="Times New Roman" panose="02020603050405020304" pitchFamily="18" charset="0"/>
              <a:cs typeface="Times New Roman" panose="02020603050405020304" pitchFamily="18" charset="0"/>
            </a:rPr>
            <a:t>Ngoại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endParaRPr lang="en-US" sz="3200" b="1" dirty="0">
            <a:solidFill>
              <a:srgbClr val="FF0000"/>
            </a:solidFill>
            <a:latin typeface="Times New Roman" panose="02020603050405020304" pitchFamily="18" charset="0"/>
            <a:cs typeface="Times New Roman" panose="02020603050405020304" pitchFamily="18" charset="0"/>
          </a:endParaRPr>
        </a:p>
      </dgm:t>
    </dgm:pt>
    <dgm:pt modelId="{1C0FB35E-E950-4B8B-98D3-E0DB3FA114F2}" type="parTrans" cxnId="{BFFA42D4-FD1C-4A54-BDA0-14EF6BE796F5}">
      <dgm:prSet/>
      <dgm:spPr/>
      <dgm:t>
        <a:bodyPr/>
        <a:lstStyle/>
        <a:p>
          <a:endParaRPr lang="en-US">
            <a:latin typeface="Times New Roman" panose="02020603050405020304" pitchFamily="18" charset="0"/>
            <a:cs typeface="Times New Roman" panose="02020603050405020304" pitchFamily="18" charset="0"/>
          </a:endParaRPr>
        </a:p>
      </dgm:t>
    </dgm:pt>
    <dgm:pt modelId="{55124C3E-DB4A-4695-BE37-19FAB785C2E1}" type="sibTrans" cxnId="{BFFA42D4-FD1C-4A54-BDA0-14EF6BE796F5}">
      <dgm:prSet/>
      <dgm:spPr/>
      <dgm:t>
        <a:bodyPr/>
        <a:lstStyle/>
        <a:p>
          <a:endParaRPr lang="en-US">
            <a:latin typeface="Times New Roman" panose="02020603050405020304" pitchFamily="18" charset="0"/>
            <a:cs typeface="Times New Roman" panose="02020603050405020304" pitchFamily="18" charset="0"/>
          </a:endParaRPr>
        </a:p>
      </dgm:t>
    </dgm:pt>
    <dgm:pt modelId="{ADD6E09A-6DF7-4AD6-AB5E-3C6BB8755B9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latin typeface="Times New Roman" panose="02020603050405020304" pitchFamily="18" charset="0"/>
              <a:cs typeface="Times New Roman" panose="02020603050405020304" pitchFamily="18" charset="0"/>
            </a:rPr>
            <a:t>Dáng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dgm:t>
    </dgm:pt>
    <dgm:pt modelId="{00E523DB-0F77-4987-8575-43ECFFE06F42}" type="parTrans" cxnId="{9CAD8E2A-4D80-4C0B-A6B5-5FD4A6C15248}">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FA7E1FE2-9A6A-4EF5-B0DA-B3DB3AAB602E}" type="sibTrans" cxnId="{9CAD8E2A-4D80-4C0B-A6B5-5FD4A6C15248}">
      <dgm:prSet/>
      <dgm:spPr/>
      <dgm:t>
        <a:bodyPr/>
        <a:lstStyle/>
        <a:p>
          <a:endParaRPr lang="en-US">
            <a:latin typeface="Times New Roman" panose="02020603050405020304" pitchFamily="18" charset="0"/>
            <a:cs typeface="Times New Roman" panose="02020603050405020304" pitchFamily="18" charset="0"/>
          </a:endParaRPr>
        </a:p>
      </dgm:t>
    </dgm:pt>
    <dgm:pt modelId="{39FBDA11-D17E-49B8-82A1-710BD57CA8DA}">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latin typeface="Times New Roman" panose="02020603050405020304" pitchFamily="18" charset="0"/>
              <a:cs typeface="Times New Roman" panose="02020603050405020304" pitchFamily="18" charset="0"/>
            </a:rPr>
            <a:t>Gương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mặt</a:t>
          </a:r>
          <a:endParaRPr lang="en-US" sz="3200" b="1" dirty="0">
            <a:latin typeface="Times New Roman" panose="02020603050405020304" pitchFamily="18" charset="0"/>
            <a:cs typeface="Times New Roman" panose="02020603050405020304" pitchFamily="18" charset="0"/>
          </a:endParaRPr>
        </a:p>
      </dgm:t>
    </dgm:pt>
    <dgm:pt modelId="{C15FBF9C-3384-4D31-B95E-982F5A7FB4E8}" type="parTrans" cxnId="{3E023C7B-BBFB-459D-B757-4B29B50F874F}">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57041CC3-8C64-446B-980F-1829D84DFDB7}" type="sibTrans" cxnId="{3E023C7B-BBFB-459D-B757-4B29B50F874F}">
      <dgm:prSet/>
      <dgm:spPr/>
      <dgm:t>
        <a:bodyPr/>
        <a:lstStyle/>
        <a:p>
          <a:endParaRPr lang="en-US">
            <a:latin typeface="Times New Roman" panose="02020603050405020304" pitchFamily="18" charset="0"/>
            <a:cs typeface="Times New Roman" panose="02020603050405020304" pitchFamily="18" charset="0"/>
          </a:endParaRPr>
        </a:p>
      </dgm:t>
    </dgm:pt>
    <dgm:pt modelId="{B3F354F9-821B-408B-AAD4-76E6D35866D9}">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latin typeface="Times New Roman" panose="02020603050405020304" pitchFamily="18" charset="0"/>
              <a:cs typeface="Times New Roman" panose="02020603050405020304" pitchFamily="18" charset="0"/>
            </a:rPr>
            <a:t>Tóc</a:t>
          </a:r>
          <a:endParaRPr lang="en-US" sz="3200" b="1" dirty="0">
            <a:latin typeface="Times New Roman" panose="02020603050405020304" pitchFamily="18" charset="0"/>
            <a:cs typeface="Times New Roman" panose="02020603050405020304" pitchFamily="18" charset="0"/>
          </a:endParaRPr>
        </a:p>
      </dgm:t>
    </dgm:pt>
    <dgm:pt modelId="{908F9B46-8964-4E81-A43D-321D6AA797DD}" type="parTrans" cxnId="{2E1F69AD-E31E-4DC2-8650-76C660877733}">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66B42F5F-DCF8-4DEE-BC59-2978EB899CCD}" type="sibTrans" cxnId="{2E1F69AD-E31E-4DC2-8650-76C660877733}">
      <dgm:prSet/>
      <dgm:spPr/>
      <dgm:t>
        <a:bodyPr/>
        <a:lstStyle/>
        <a:p>
          <a:endParaRPr lang="en-US">
            <a:latin typeface="Times New Roman" panose="02020603050405020304" pitchFamily="18" charset="0"/>
            <a:cs typeface="Times New Roman" panose="02020603050405020304" pitchFamily="18" charset="0"/>
          </a:endParaRPr>
        </a:p>
      </dgm:t>
    </dgm:pt>
    <dgm:pt modelId="{9ED002DC-271D-4FFA-9CFE-BEFBE210C3CA}">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latin typeface="Times New Roman" panose="02020603050405020304" pitchFamily="18" charset="0"/>
              <a:cs typeface="Times New Roman" panose="02020603050405020304" pitchFamily="18" charset="0"/>
            </a:rPr>
            <a:t>Mắt</a:t>
          </a:r>
          <a:endParaRPr lang="en-US" sz="3200" b="1" dirty="0">
            <a:latin typeface="Times New Roman" panose="02020603050405020304" pitchFamily="18" charset="0"/>
            <a:cs typeface="Times New Roman" panose="02020603050405020304" pitchFamily="18" charset="0"/>
          </a:endParaRPr>
        </a:p>
      </dgm:t>
    </dgm:pt>
    <dgm:pt modelId="{37096F9D-B1EE-4F04-A862-A8D1A39DB113}" type="parTrans" cxnId="{D04A875B-B14F-4C81-AD8F-F6300E6C9D11}">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135158EB-A7D6-4598-96D5-C3D787423CD6}" type="sibTrans" cxnId="{D04A875B-B14F-4C81-AD8F-F6300E6C9D11}">
      <dgm:prSet/>
      <dgm:spPr/>
      <dgm:t>
        <a:bodyPr/>
        <a:lstStyle/>
        <a:p>
          <a:endParaRPr lang="en-US">
            <a:latin typeface="Times New Roman" panose="02020603050405020304" pitchFamily="18" charset="0"/>
            <a:cs typeface="Times New Roman" panose="02020603050405020304" pitchFamily="18" charset="0"/>
          </a:endParaRPr>
        </a:p>
      </dgm:t>
    </dgm:pt>
    <dgm:pt modelId="{E0295A1A-FCCB-40C4-91C7-C768E324E4B3}">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3000" dirty="0" err="1" smtClean="0">
              <a:latin typeface="Times New Roman" panose="02020603050405020304" pitchFamily="18" charset="0"/>
              <a:cs typeface="Times New Roman" panose="02020603050405020304" pitchFamily="18" charset="0"/>
            </a:rPr>
            <a:t>Nhỏ</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mập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mạp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gầy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cao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lớn</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D5EE2926-7371-4729-9B55-22D0FF026115}" type="parTrans" cxnId="{29ED3EF6-5558-439F-AA32-C0774E38B55D}">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049D5EBD-698C-4FC6-9BCE-B60D3E2CE8E1}" type="sibTrans" cxnId="{29ED3EF6-5558-439F-AA32-C0774E38B55D}">
      <dgm:prSet/>
      <dgm:spPr/>
      <dgm:t>
        <a:bodyPr/>
        <a:lstStyle/>
        <a:p>
          <a:endParaRPr lang="en-US">
            <a:latin typeface="Times New Roman" panose="02020603050405020304" pitchFamily="18" charset="0"/>
            <a:cs typeface="Times New Roman" panose="02020603050405020304" pitchFamily="18" charset="0"/>
          </a:endParaRPr>
        </a:p>
      </dgm:t>
    </dgm:pt>
    <dgm:pt modelId="{3037AB7C-448E-48EE-84E6-FD585F3BACFA}">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3000" dirty="0" err="1" smtClean="0">
              <a:latin typeface="Times New Roman" panose="02020603050405020304" pitchFamily="18" charset="0"/>
              <a:cs typeface="Times New Roman" panose="02020603050405020304" pitchFamily="18" charset="0"/>
            </a:rPr>
            <a:t>Tươi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xinh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xắn</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5EB53E75-7013-4395-A221-56FF8345183E}" type="parTrans" cxnId="{8970B65D-7B13-4ECC-9D5F-DA1D9CD3753C}">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F7F78223-3662-4E4C-BEA4-9F2E5F622BE3}" type="sibTrans" cxnId="{8970B65D-7B13-4ECC-9D5F-DA1D9CD3753C}">
      <dgm:prSet/>
      <dgm:spPr/>
      <dgm:t>
        <a:bodyPr/>
        <a:lstStyle/>
        <a:p>
          <a:endParaRPr lang="en-US">
            <a:latin typeface="Times New Roman" panose="02020603050405020304" pitchFamily="18" charset="0"/>
            <a:cs typeface="Times New Roman" panose="02020603050405020304" pitchFamily="18" charset="0"/>
          </a:endParaRPr>
        </a:p>
      </dgm:t>
    </dgm:pt>
    <dgm:pt modelId="{64AB4210-907B-4C48-9E5F-84E352935ACF}">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3000" dirty="0" err="1" smtClean="0">
              <a:latin typeface="Times New Roman" panose="02020603050405020304" pitchFamily="18" charset="0"/>
              <a:cs typeface="Times New Roman" panose="02020603050405020304" pitchFamily="18" charset="0"/>
            </a:rPr>
            <a:t>Mượt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đen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nhánh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xoăn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óng</a:t>
          </a:r>
          <a:r>
            <a:rPr lang="en-US" sz="3000" dirty="0" smtClean="0">
              <a:latin typeface="Times New Roman" panose="02020603050405020304" pitchFamily="18" charset="0"/>
              <a:cs typeface="Times New Roman" panose="02020603050405020304" pitchFamily="18" charset="0"/>
            </a:rPr>
            <a:t> ả,…</a:t>
          </a:r>
          <a:endParaRPr lang="en-US" sz="3000" dirty="0">
            <a:latin typeface="Times New Roman" panose="02020603050405020304" pitchFamily="18" charset="0"/>
            <a:cs typeface="Times New Roman" panose="02020603050405020304" pitchFamily="18" charset="0"/>
          </a:endParaRPr>
        </a:p>
      </dgm:t>
    </dgm:pt>
    <dgm:pt modelId="{F2C912EE-5F63-4B38-95AD-09DB25E6A6FA}" type="parTrans" cxnId="{C122D66E-7C74-4083-A2DD-2C1E90C58D46}">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F019534D-5966-484E-B909-81350BEE0A71}" type="sibTrans" cxnId="{C122D66E-7C74-4083-A2DD-2C1E90C58D46}">
      <dgm:prSet/>
      <dgm:spPr/>
      <dgm:t>
        <a:bodyPr/>
        <a:lstStyle/>
        <a:p>
          <a:endParaRPr lang="en-US">
            <a:latin typeface="Times New Roman" panose="02020603050405020304" pitchFamily="18" charset="0"/>
            <a:cs typeface="Times New Roman" panose="02020603050405020304" pitchFamily="18" charset="0"/>
          </a:endParaRPr>
        </a:p>
      </dgm:t>
    </dgm:pt>
    <dgm:pt modelId="{4C6F00EA-6434-4929-A12F-851730F25FF0}">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3200" b="1" dirty="0" err="1" smtClean="0">
              <a:latin typeface="Times New Roman" panose="02020603050405020304" pitchFamily="18" charset="0"/>
              <a:cs typeface="Times New Roman" panose="02020603050405020304" pitchFamily="18" charset="0"/>
            </a:rPr>
            <a:t>Làn</a:t>
          </a:r>
          <a:r>
            <a:rPr lang="en-US" sz="3200" b="1" dirty="0" smtClean="0">
              <a:latin typeface="Times New Roman" panose="02020603050405020304" pitchFamily="18" charset="0"/>
              <a:cs typeface="Times New Roman" panose="02020603050405020304" pitchFamily="18" charset="0"/>
            </a:rPr>
            <a:t> da</a:t>
          </a:r>
          <a:endParaRPr lang="en-US" sz="3200" b="1" dirty="0">
            <a:latin typeface="Times New Roman" panose="02020603050405020304" pitchFamily="18" charset="0"/>
            <a:cs typeface="Times New Roman" panose="02020603050405020304" pitchFamily="18" charset="0"/>
          </a:endParaRPr>
        </a:p>
      </dgm:t>
    </dgm:pt>
    <dgm:pt modelId="{9D73DC2B-F97A-4B4E-8957-91D963228DA3}" type="parTrans" cxnId="{00A06276-943D-46BD-9675-FF46DBD8859A}">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DA145971-1FC4-4E0E-B7F1-32A74888F93F}" type="sibTrans" cxnId="{00A06276-943D-46BD-9675-FF46DBD8859A}">
      <dgm:prSet/>
      <dgm:spPr/>
      <dgm:t>
        <a:bodyPr/>
        <a:lstStyle/>
        <a:p>
          <a:endParaRPr lang="en-US">
            <a:latin typeface="Times New Roman" panose="02020603050405020304" pitchFamily="18" charset="0"/>
            <a:cs typeface="Times New Roman" panose="02020603050405020304" pitchFamily="18" charset="0"/>
          </a:endParaRPr>
        </a:p>
      </dgm:t>
    </dgm:pt>
    <dgm:pt modelId="{AA3E4C5B-CFF3-40E6-90EB-1B5A9758D739}">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3000" dirty="0" err="1" smtClean="0">
              <a:latin typeface="Times New Roman" panose="02020603050405020304" pitchFamily="18" charset="0"/>
              <a:cs typeface="Times New Roman" panose="02020603050405020304" pitchFamily="18" charset="0"/>
            </a:rPr>
            <a:t>Đen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láy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tròn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xoe</a:t>
          </a:r>
          <a:r>
            <a:rPr lang="en-US" sz="3000" dirty="0" smtClean="0">
              <a:latin typeface="Times New Roman" panose="02020603050405020304" pitchFamily="18" charset="0"/>
              <a:cs typeface="Times New Roman" panose="02020603050405020304" pitchFamily="18" charset="0"/>
            </a:rPr>
            <a:t>, to </a:t>
          </a:r>
          <a:r>
            <a:rPr lang="en-US" sz="3000" dirty="0" err="1" smtClean="0">
              <a:latin typeface="Times New Roman" panose="02020603050405020304" pitchFamily="18" charset="0"/>
              <a:cs typeface="Times New Roman" panose="02020603050405020304" pitchFamily="18" charset="0"/>
            </a:rPr>
            <a:t>tròn</a:t>
          </a:r>
          <a:r>
            <a:rPr lang="en-US" sz="3000" dirty="0" smtClean="0">
              <a:latin typeface="Times New Roman" panose="02020603050405020304" pitchFamily="18" charset="0"/>
              <a:cs typeface="Times New Roman" panose="02020603050405020304" pitchFamily="18" charset="0"/>
            </a:rPr>
            <a:t>, sang long </a:t>
          </a:r>
          <a:r>
            <a:rPr lang="en-US" sz="3000" dirty="0" err="1" smtClean="0">
              <a:latin typeface="Times New Roman" panose="02020603050405020304" pitchFamily="18" charset="0"/>
              <a:cs typeface="Times New Roman" panose="02020603050405020304" pitchFamily="18" charset="0"/>
            </a:rPr>
            <a:t>lanh</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F8AAD1E0-4EB2-4CCC-86AC-B351FFC72F47}" type="parTrans" cxnId="{272663F9-5576-4DFE-B100-4C42C754EFBC}">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42F9E366-A590-4475-A796-40712411100B}" type="sibTrans" cxnId="{272663F9-5576-4DFE-B100-4C42C754EFBC}">
      <dgm:prSet/>
      <dgm:spPr/>
      <dgm:t>
        <a:bodyPr/>
        <a:lstStyle/>
        <a:p>
          <a:endParaRPr lang="en-US">
            <a:latin typeface="Times New Roman" panose="02020603050405020304" pitchFamily="18" charset="0"/>
            <a:cs typeface="Times New Roman" panose="02020603050405020304" pitchFamily="18" charset="0"/>
          </a:endParaRPr>
        </a:p>
      </dgm:t>
    </dgm:pt>
    <dgm:pt modelId="{A355A3A4-5959-4C50-98BB-A0D234607B72}">
      <dgm:prSet custT="1">
        <dgm:style>
          <a:lnRef idx="2">
            <a:schemeClr val="accent4"/>
          </a:lnRef>
          <a:fillRef idx="1">
            <a:schemeClr val="lt1"/>
          </a:fillRef>
          <a:effectRef idx="0">
            <a:schemeClr val="accent4"/>
          </a:effectRef>
          <a:fontRef idx="minor">
            <a:schemeClr val="dk1"/>
          </a:fontRef>
        </dgm:style>
      </dgm:prSet>
      <dgm:spPr/>
      <dgm:t>
        <a:bodyPr/>
        <a:lstStyle/>
        <a:p>
          <a:pPr algn="l"/>
          <a:r>
            <a:rPr lang="en-US" sz="3000" dirty="0" err="1" smtClean="0">
              <a:latin typeface="Times New Roman" panose="02020603050405020304" pitchFamily="18" charset="0"/>
              <a:cs typeface="Times New Roman" panose="02020603050405020304" pitchFamily="18" charset="0"/>
            </a:rPr>
            <a:t>Trắng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hồng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ngâm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đen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bánh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mật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hồng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hào</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FBBEACCF-557F-4633-BB21-55F19775ED59}" type="parTrans" cxnId="{717A587B-B06D-4964-8266-CCEDBC598F6F}">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409FCF96-603D-426E-9ADD-0A2E8FEFC9CB}" type="sibTrans" cxnId="{717A587B-B06D-4964-8266-CCEDBC598F6F}">
      <dgm:prSet/>
      <dgm:spPr/>
      <dgm:t>
        <a:bodyPr/>
        <a:lstStyle/>
        <a:p>
          <a:endParaRPr lang="en-US">
            <a:latin typeface="Times New Roman" panose="02020603050405020304" pitchFamily="18" charset="0"/>
            <a:cs typeface="Times New Roman" panose="02020603050405020304" pitchFamily="18" charset="0"/>
          </a:endParaRPr>
        </a:p>
      </dgm:t>
    </dgm:pt>
    <dgm:pt modelId="{8032C6C7-75B0-4072-8754-F032FDCAB5A2}" type="pres">
      <dgm:prSet presAssocID="{C0D01BC3-7C84-41C7-B639-D1CE9485158E}" presName="diagram" presStyleCnt="0">
        <dgm:presLayoutVars>
          <dgm:chPref val="1"/>
          <dgm:dir/>
          <dgm:animOne val="branch"/>
          <dgm:animLvl val="lvl"/>
          <dgm:resizeHandles val="exact"/>
        </dgm:presLayoutVars>
      </dgm:prSet>
      <dgm:spPr/>
      <dgm:t>
        <a:bodyPr/>
        <a:lstStyle/>
        <a:p>
          <a:endParaRPr lang="en-US"/>
        </a:p>
      </dgm:t>
    </dgm:pt>
    <dgm:pt modelId="{0B598E88-A33B-418C-885E-48E5A53C501C}" type="pres">
      <dgm:prSet presAssocID="{A9A2AA7E-EF77-435F-858B-2017E1011FEE}" presName="root1" presStyleCnt="0"/>
      <dgm:spPr/>
    </dgm:pt>
    <dgm:pt modelId="{5B918CC7-2492-4F7A-AC71-E498E9221F30}" type="pres">
      <dgm:prSet presAssocID="{A9A2AA7E-EF77-435F-858B-2017E1011FEE}" presName="LevelOneTextNode" presStyleLbl="node0" presStyleIdx="0" presStyleCnt="1" custScaleX="122054">
        <dgm:presLayoutVars>
          <dgm:chPref val="3"/>
        </dgm:presLayoutVars>
      </dgm:prSet>
      <dgm:spPr/>
      <dgm:t>
        <a:bodyPr/>
        <a:lstStyle/>
        <a:p>
          <a:endParaRPr lang="en-US"/>
        </a:p>
      </dgm:t>
    </dgm:pt>
    <dgm:pt modelId="{054F0BA2-3534-4278-A042-CCE7795A72A5}" type="pres">
      <dgm:prSet presAssocID="{A9A2AA7E-EF77-435F-858B-2017E1011FEE}" presName="level2hierChild" presStyleCnt="0"/>
      <dgm:spPr/>
    </dgm:pt>
    <dgm:pt modelId="{48F296CE-539A-4F4D-BB73-DEE06AC0F163}" type="pres">
      <dgm:prSet presAssocID="{00E523DB-0F77-4987-8575-43ECFFE06F42}" presName="conn2-1" presStyleLbl="parChTrans1D2" presStyleIdx="0" presStyleCnt="5" custScaleX="2000000"/>
      <dgm:spPr/>
      <dgm:t>
        <a:bodyPr/>
        <a:lstStyle/>
        <a:p>
          <a:endParaRPr lang="en-US"/>
        </a:p>
      </dgm:t>
    </dgm:pt>
    <dgm:pt modelId="{7311D78D-C7A0-4921-8588-165F459C632F}" type="pres">
      <dgm:prSet presAssocID="{00E523DB-0F77-4987-8575-43ECFFE06F42}" presName="connTx" presStyleLbl="parChTrans1D2" presStyleIdx="0" presStyleCnt="5"/>
      <dgm:spPr/>
      <dgm:t>
        <a:bodyPr/>
        <a:lstStyle/>
        <a:p>
          <a:endParaRPr lang="en-US"/>
        </a:p>
      </dgm:t>
    </dgm:pt>
    <dgm:pt modelId="{1366CEC8-6C5A-439A-B2C3-897DB9D7CF54}" type="pres">
      <dgm:prSet presAssocID="{ADD6E09A-6DF7-4AD6-AB5E-3C6BB8755B94}" presName="root2" presStyleCnt="0"/>
      <dgm:spPr/>
    </dgm:pt>
    <dgm:pt modelId="{D9E2131C-25FF-45F1-A0C5-2892A42E2E0C}" type="pres">
      <dgm:prSet presAssocID="{ADD6E09A-6DF7-4AD6-AB5E-3C6BB8755B94}" presName="LevelTwoTextNode" presStyleLbl="node2" presStyleIdx="0" presStyleCnt="5" custScaleX="122054">
        <dgm:presLayoutVars>
          <dgm:chPref val="3"/>
        </dgm:presLayoutVars>
      </dgm:prSet>
      <dgm:spPr/>
      <dgm:t>
        <a:bodyPr/>
        <a:lstStyle/>
        <a:p>
          <a:endParaRPr lang="en-US"/>
        </a:p>
      </dgm:t>
    </dgm:pt>
    <dgm:pt modelId="{11E764B9-0549-4BF9-B176-05FF2D2F78C0}" type="pres">
      <dgm:prSet presAssocID="{ADD6E09A-6DF7-4AD6-AB5E-3C6BB8755B94}" presName="level3hierChild" presStyleCnt="0"/>
      <dgm:spPr/>
    </dgm:pt>
    <dgm:pt modelId="{6282DCDE-F58A-4FF6-AA31-E114DB111E82}" type="pres">
      <dgm:prSet presAssocID="{D5EE2926-7371-4729-9B55-22D0FF026115}" presName="conn2-1" presStyleLbl="parChTrans1D3" presStyleIdx="0" presStyleCnt="5"/>
      <dgm:spPr/>
      <dgm:t>
        <a:bodyPr/>
        <a:lstStyle/>
        <a:p>
          <a:endParaRPr lang="en-US"/>
        </a:p>
      </dgm:t>
    </dgm:pt>
    <dgm:pt modelId="{598C9FCD-8357-403D-ADEB-45ADEB8D2C44}" type="pres">
      <dgm:prSet presAssocID="{D5EE2926-7371-4729-9B55-22D0FF026115}" presName="connTx" presStyleLbl="parChTrans1D3" presStyleIdx="0" presStyleCnt="5"/>
      <dgm:spPr/>
      <dgm:t>
        <a:bodyPr/>
        <a:lstStyle/>
        <a:p>
          <a:endParaRPr lang="en-US"/>
        </a:p>
      </dgm:t>
    </dgm:pt>
    <dgm:pt modelId="{1D7FFC0A-A98B-432C-94F6-7D560A8326ED}" type="pres">
      <dgm:prSet presAssocID="{E0295A1A-FCCB-40C4-91C7-C768E324E4B3}" presName="root2" presStyleCnt="0"/>
      <dgm:spPr/>
    </dgm:pt>
    <dgm:pt modelId="{D6404D42-BFB2-4B89-9536-2E521AF51979}" type="pres">
      <dgm:prSet presAssocID="{E0295A1A-FCCB-40C4-91C7-C768E324E4B3}" presName="LevelTwoTextNode" presStyleLbl="node3" presStyleIdx="0" presStyleCnt="5" custScaleX="286123">
        <dgm:presLayoutVars>
          <dgm:chPref val="3"/>
        </dgm:presLayoutVars>
      </dgm:prSet>
      <dgm:spPr/>
      <dgm:t>
        <a:bodyPr/>
        <a:lstStyle/>
        <a:p>
          <a:endParaRPr lang="en-US"/>
        </a:p>
      </dgm:t>
    </dgm:pt>
    <dgm:pt modelId="{FC3DF8F5-CE3C-4ECB-B853-89C70762EEFE}" type="pres">
      <dgm:prSet presAssocID="{E0295A1A-FCCB-40C4-91C7-C768E324E4B3}" presName="level3hierChild" presStyleCnt="0"/>
      <dgm:spPr/>
    </dgm:pt>
    <dgm:pt modelId="{E3865CCD-4EEE-4F1B-8FD7-F352392DDDBC}" type="pres">
      <dgm:prSet presAssocID="{C15FBF9C-3384-4D31-B95E-982F5A7FB4E8}" presName="conn2-1" presStyleLbl="parChTrans1D2" presStyleIdx="1" presStyleCnt="5" custScaleX="2000000"/>
      <dgm:spPr/>
      <dgm:t>
        <a:bodyPr/>
        <a:lstStyle/>
        <a:p>
          <a:endParaRPr lang="en-US"/>
        </a:p>
      </dgm:t>
    </dgm:pt>
    <dgm:pt modelId="{C7F79FFE-850A-44BE-9022-7600B96B627A}" type="pres">
      <dgm:prSet presAssocID="{C15FBF9C-3384-4D31-B95E-982F5A7FB4E8}" presName="connTx" presStyleLbl="parChTrans1D2" presStyleIdx="1" presStyleCnt="5"/>
      <dgm:spPr/>
      <dgm:t>
        <a:bodyPr/>
        <a:lstStyle/>
        <a:p>
          <a:endParaRPr lang="en-US"/>
        </a:p>
      </dgm:t>
    </dgm:pt>
    <dgm:pt modelId="{D782F0EE-03D5-41D9-A7B7-12E30DC8B9D5}" type="pres">
      <dgm:prSet presAssocID="{39FBDA11-D17E-49B8-82A1-710BD57CA8DA}" presName="root2" presStyleCnt="0"/>
      <dgm:spPr/>
    </dgm:pt>
    <dgm:pt modelId="{9B73410B-A1CD-4857-9E62-B684A0368EDA}" type="pres">
      <dgm:prSet presAssocID="{39FBDA11-D17E-49B8-82A1-710BD57CA8DA}" presName="LevelTwoTextNode" presStyleLbl="node2" presStyleIdx="1" presStyleCnt="5" custScaleX="122054">
        <dgm:presLayoutVars>
          <dgm:chPref val="3"/>
        </dgm:presLayoutVars>
      </dgm:prSet>
      <dgm:spPr/>
      <dgm:t>
        <a:bodyPr/>
        <a:lstStyle/>
        <a:p>
          <a:endParaRPr lang="en-US"/>
        </a:p>
      </dgm:t>
    </dgm:pt>
    <dgm:pt modelId="{E31CD4D6-FAEF-4859-9202-6F5F56DB203B}" type="pres">
      <dgm:prSet presAssocID="{39FBDA11-D17E-49B8-82A1-710BD57CA8DA}" presName="level3hierChild" presStyleCnt="0"/>
      <dgm:spPr/>
    </dgm:pt>
    <dgm:pt modelId="{836B82EB-BEC4-4AD5-B092-5BDB6A390C0F}" type="pres">
      <dgm:prSet presAssocID="{5EB53E75-7013-4395-A221-56FF8345183E}" presName="conn2-1" presStyleLbl="parChTrans1D3" presStyleIdx="1" presStyleCnt="5"/>
      <dgm:spPr/>
      <dgm:t>
        <a:bodyPr/>
        <a:lstStyle/>
        <a:p>
          <a:endParaRPr lang="en-US"/>
        </a:p>
      </dgm:t>
    </dgm:pt>
    <dgm:pt modelId="{C6C14730-52C6-48A8-A7EF-4968A6540DF2}" type="pres">
      <dgm:prSet presAssocID="{5EB53E75-7013-4395-A221-56FF8345183E}" presName="connTx" presStyleLbl="parChTrans1D3" presStyleIdx="1" presStyleCnt="5"/>
      <dgm:spPr/>
      <dgm:t>
        <a:bodyPr/>
        <a:lstStyle/>
        <a:p>
          <a:endParaRPr lang="en-US"/>
        </a:p>
      </dgm:t>
    </dgm:pt>
    <dgm:pt modelId="{B487525A-B49B-4FB3-A3DD-FB93CE7EB945}" type="pres">
      <dgm:prSet presAssocID="{3037AB7C-448E-48EE-84E6-FD585F3BACFA}" presName="root2" presStyleCnt="0"/>
      <dgm:spPr/>
    </dgm:pt>
    <dgm:pt modelId="{7D751033-1154-4EF8-BC6D-5CE00E9A14A1}" type="pres">
      <dgm:prSet presAssocID="{3037AB7C-448E-48EE-84E6-FD585F3BACFA}" presName="LevelTwoTextNode" presStyleLbl="node3" presStyleIdx="1" presStyleCnt="5" custScaleX="286123">
        <dgm:presLayoutVars>
          <dgm:chPref val="3"/>
        </dgm:presLayoutVars>
      </dgm:prSet>
      <dgm:spPr/>
      <dgm:t>
        <a:bodyPr/>
        <a:lstStyle/>
        <a:p>
          <a:endParaRPr lang="en-US"/>
        </a:p>
      </dgm:t>
    </dgm:pt>
    <dgm:pt modelId="{51A16546-9880-469A-AB73-797B45449D15}" type="pres">
      <dgm:prSet presAssocID="{3037AB7C-448E-48EE-84E6-FD585F3BACFA}" presName="level3hierChild" presStyleCnt="0"/>
      <dgm:spPr/>
    </dgm:pt>
    <dgm:pt modelId="{308BDBD7-BAD6-403E-B7EE-C42DEB6C2197}" type="pres">
      <dgm:prSet presAssocID="{908F9B46-8964-4E81-A43D-321D6AA797DD}" presName="conn2-1" presStyleLbl="parChTrans1D2" presStyleIdx="2" presStyleCnt="5" custScaleX="2000000"/>
      <dgm:spPr/>
      <dgm:t>
        <a:bodyPr/>
        <a:lstStyle/>
        <a:p>
          <a:endParaRPr lang="en-US"/>
        </a:p>
      </dgm:t>
    </dgm:pt>
    <dgm:pt modelId="{A369EDDF-5AB5-48CE-BE88-0582DABC18AE}" type="pres">
      <dgm:prSet presAssocID="{908F9B46-8964-4E81-A43D-321D6AA797DD}" presName="connTx" presStyleLbl="parChTrans1D2" presStyleIdx="2" presStyleCnt="5"/>
      <dgm:spPr/>
      <dgm:t>
        <a:bodyPr/>
        <a:lstStyle/>
        <a:p>
          <a:endParaRPr lang="en-US"/>
        </a:p>
      </dgm:t>
    </dgm:pt>
    <dgm:pt modelId="{524854B8-3CFD-49E5-99AD-1D370918F081}" type="pres">
      <dgm:prSet presAssocID="{B3F354F9-821B-408B-AAD4-76E6D35866D9}" presName="root2" presStyleCnt="0"/>
      <dgm:spPr/>
    </dgm:pt>
    <dgm:pt modelId="{2E08D3F3-D2F7-43A6-9FBA-CCE2C1CEE06C}" type="pres">
      <dgm:prSet presAssocID="{B3F354F9-821B-408B-AAD4-76E6D35866D9}" presName="LevelTwoTextNode" presStyleLbl="node2" presStyleIdx="2" presStyleCnt="5" custScaleX="122054">
        <dgm:presLayoutVars>
          <dgm:chPref val="3"/>
        </dgm:presLayoutVars>
      </dgm:prSet>
      <dgm:spPr/>
      <dgm:t>
        <a:bodyPr/>
        <a:lstStyle/>
        <a:p>
          <a:endParaRPr lang="en-US"/>
        </a:p>
      </dgm:t>
    </dgm:pt>
    <dgm:pt modelId="{3BB06118-745C-44B4-AD0B-577C6CE2AA4C}" type="pres">
      <dgm:prSet presAssocID="{B3F354F9-821B-408B-AAD4-76E6D35866D9}" presName="level3hierChild" presStyleCnt="0"/>
      <dgm:spPr/>
    </dgm:pt>
    <dgm:pt modelId="{161BD5A8-0976-4460-8BC8-4A517499A524}" type="pres">
      <dgm:prSet presAssocID="{F2C912EE-5F63-4B38-95AD-09DB25E6A6FA}" presName="conn2-1" presStyleLbl="parChTrans1D3" presStyleIdx="2" presStyleCnt="5"/>
      <dgm:spPr/>
      <dgm:t>
        <a:bodyPr/>
        <a:lstStyle/>
        <a:p>
          <a:endParaRPr lang="en-US"/>
        </a:p>
      </dgm:t>
    </dgm:pt>
    <dgm:pt modelId="{388A0B58-0D46-42E9-815E-B5A3594F2D6D}" type="pres">
      <dgm:prSet presAssocID="{F2C912EE-5F63-4B38-95AD-09DB25E6A6FA}" presName="connTx" presStyleLbl="parChTrans1D3" presStyleIdx="2" presStyleCnt="5"/>
      <dgm:spPr/>
      <dgm:t>
        <a:bodyPr/>
        <a:lstStyle/>
        <a:p>
          <a:endParaRPr lang="en-US"/>
        </a:p>
      </dgm:t>
    </dgm:pt>
    <dgm:pt modelId="{9AF59D8D-7499-4ED6-9288-0C7F702E9E3D}" type="pres">
      <dgm:prSet presAssocID="{64AB4210-907B-4C48-9E5F-84E352935ACF}" presName="root2" presStyleCnt="0"/>
      <dgm:spPr/>
    </dgm:pt>
    <dgm:pt modelId="{B6AB908E-15DE-4E84-B18C-F76AB3F5CE42}" type="pres">
      <dgm:prSet presAssocID="{64AB4210-907B-4C48-9E5F-84E352935ACF}" presName="LevelTwoTextNode" presStyleLbl="node3" presStyleIdx="2" presStyleCnt="5" custScaleX="286123">
        <dgm:presLayoutVars>
          <dgm:chPref val="3"/>
        </dgm:presLayoutVars>
      </dgm:prSet>
      <dgm:spPr/>
      <dgm:t>
        <a:bodyPr/>
        <a:lstStyle/>
        <a:p>
          <a:endParaRPr lang="en-US"/>
        </a:p>
      </dgm:t>
    </dgm:pt>
    <dgm:pt modelId="{F46221B5-231E-4A57-8BA4-AA3CD3ED1D3B}" type="pres">
      <dgm:prSet presAssocID="{64AB4210-907B-4C48-9E5F-84E352935ACF}" presName="level3hierChild" presStyleCnt="0"/>
      <dgm:spPr/>
    </dgm:pt>
    <dgm:pt modelId="{EF14542A-1E5C-4BA3-9C82-4C146F443D5D}" type="pres">
      <dgm:prSet presAssocID="{37096F9D-B1EE-4F04-A862-A8D1A39DB113}" presName="conn2-1" presStyleLbl="parChTrans1D2" presStyleIdx="3" presStyleCnt="5" custScaleX="2000000"/>
      <dgm:spPr/>
      <dgm:t>
        <a:bodyPr/>
        <a:lstStyle/>
        <a:p>
          <a:endParaRPr lang="en-US"/>
        </a:p>
      </dgm:t>
    </dgm:pt>
    <dgm:pt modelId="{3EBDFD4B-7F90-4CE1-BBAF-F73E0FDF3F68}" type="pres">
      <dgm:prSet presAssocID="{37096F9D-B1EE-4F04-A862-A8D1A39DB113}" presName="connTx" presStyleLbl="parChTrans1D2" presStyleIdx="3" presStyleCnt="5"/>
      <dgm:spPr/>
      <dgm:t>
        <a:bodyPr/>
        <a:lstStyle/>
        <a:p>
          <a:endParaRPr lang="en-US"/>
        </a:p>
      </dgm:t>
    </dgm:pt>
    <dgm:pt modelId="{8530521E-AAFC-402F-BAF3-ABB27900765B}" type="pres">
      <dgm:prSet presAssocID="{9ED002DC-271D-4FFA-9CFE-BEFBE210C3CA}" presName="root2" presStyleCnt="0"/>
      <dgm:spPr/>
    </dgm:pt>
    <dgm:pt modelId="{106C7889-2D56-4A0E-9102-B4D18C4EA903}" type="pres">
      <dgm:prSet presAssocID="{9ED002DC-271D-4FFA-9CFE-BEFBE210C3CA}" presName="LevelTwoTextNode" presStyleLbl="node2" presStyleIdx="3" presStyleCnt="5" custScaleX="122054">
        <dgm:presLayoutVars>
          <dgm:chPref val="3"/>
        </dgm:presLayoutVars>
      </dgm:prSet>
      <dgm:spPr/>
      <dgm:t>
        <a:bodyPr/>
        <a:lstStyle/>
        <a:p>
          <a:endParaRPr lang="en-US"/>
        </a:p>
      </dgm:t>
    </dgm:pt>
    <dgm:pt modelId="{1CFA425D-1E5A-4469-82E3-C29834BF133D}" type="pres">
      <dgm:prSet presAssocID="{9ED002DC-271D-4FFA-9CFE-BEFBE210C3CA}" presName="level3hierChild" presStyleCnt="0"/>
      <dgm:spPr/>
    </dgm:pt>
    <dgm:pt modelId="{1DAE5BC9-F398-4460-8228-BD7012572432}" type="pres">
      <dgm:prSet presAssocID="{F8AAD1E0-4EB2-4CCC-86AC-B351FFC72F47}" presName="conn2-1" presStyleLbl="parChTrans1D3" presStyleIdx="3" presStyleCnt="5"/>
      <dgm:spPr/>
      <dgm:t>
        <a:bodyPr/>
        <a:lstStyle/>
        <a:p>
          <a:endParaRPr lang="en-US"/>
        </a:p>
      </dgm:t>
    </dgm:pt>
    <dgm:pt modelId="{480BE713-FC7D-4179-B2CC-643609CA053F}" type="pres">
      <dgm:prSet presAssocID="{F8AAD1E0-4EB2-4CCC-86AC-B351FFC72F47}" presName="connTx" presStyleLbl="parChTrans1D3" presStyleIdx="3" presStyleCnt="5"/>
      <dgm:spPr/>
      <dgm:t>
        <a:bodyPr/>
        <a:lstStyle/>
        <a:p>
          <a:endParaRPr lang="en-US"/>
        </a:p>
      </dgm:t>
    </dgm:pt>
    <dgm:pt modelId="{C4A99B9C-F839-4FA7-8E90-E07B548E99DA}" type="pres">
      <dgm:prSet presAssocID="{AA3E4C5B-CFF3-40E6-90EB-1B5A9758D739}" presName="root2" presStyleCnt="0"/>
      <dgm:spPr/>
    </dgm:pt>
    <dgm:pt modelId="{E0DC59B9-A291-4305-948E-6DC9CBB1DFD5}" type="pres">
      <dgm:prSet presAssocID="{AA3E4C5B-CFF3-40E6-90EB-1B5A9758D739}" presName="LevelTwoTextNode" presStyleLbl="node3" presStyleIdx="3" presStyleCnt="5" custScaleX="286123">
        <dgm:presLayoutVars>
          <dgm:chPref val="3"/>
        </dgm:presLayoutVars>
      </dgm:prSet>
      <dgm:spPr/>
      <dgm:t>
        <a:bodyPr/>
        <a:lstStyle/>
        <a:p>
          <a:endParaRPr lang="en-US"/>
        </a:p>
      </dgm:t>
    </dgm:pt>
    <dgm:pt modelId="{E2E76059-021C-454E-B057-9546976E61DD}" type="pres">
      <dgm:prSet presAssocID="{AA3E4C5B-CFF3-40E6-90EB-1B5A9758D739}" presName="level3hierChild" presStyleCnt="0"/>
      <dgm:spPr/>
    </dgm:pt>
    <dgm:pt modelId="{BD93D7D9-5BDC-45BE-835E-6B7874DEA3AD}" type="pres">
      <dgm:prSet presAssocID="{9D73DC2B-F97A-4B4E-8957-91D963228DA3}" presName="conn2-1" presStyleLbl="parChTrans1D2" presStyleIdx="4" presStyleCnt="5"/>
      <dgm:spPr/>
      <dgm:t>
        <a:bodyPr/>
        <a:lstStyle/>
        <a:p>
          <a:endParaRPr lang="en-US"/>
        </a:p>
      </dgm:t>
    </dgm:pt>
    <dgm:pt modelId="{8511EE8F-A434-4FFD-A1F7-3C81D1062514}" type="pres">
      <dgm:prSet presAssocID="{9D73DC2B-F97A-4B4E-8957-91D963228DA3}" presName="connTx" presStyleLbl="parChTrans1D2" presStyleIdx="4" presStyleCnt="5"/>
      <dgm:spPr/>
      <dgm:t>
        <a:bodyPr/>
        <a:lstStyle/>
        <a:p>
          <a:endParaRPr lang="en-US"/>
        </a:p>
      </dgm:t>
    </dgm:pt>
    <dgm:pt modelId="{7F57E2CC-D36D-4792-A2BE-4DDB04F1233D}" type="pres">
      <dgm:prSet presAssocID="{4C6F00EA-6434-4929-A12F-851730F25FF0}" presName="root2" presStyleCnt="0"/>
      <dgm:spPr/>
    </dgm:pt>
    <dgm:pt modelId="{4C718D59-68A5-4487-831F-2794FE82F6ED}" type="pres">
      <dgm:prSet presAssocID="{4C6F00EA-6434-4929-A12F-851730F25FF0}" presName="LevelTwoTextNode" presStyleLbl="node2" presStyleIdx="4" presStyleCnt="5" custScaleX="119812">
        <dgm:presLayoutVars>
          <dgm:chPref val="3"/>
        </dgm:presLayoutVars>
      </dgm:prSet>
      <dgm:spPr/>
      <dgm:t>
        <a:bodyPr/>
        <a:lstStyle/>
        <a:p>
          <a:endParaRPr lang="en-US"/>
        </a:p>
      </dgm:t>
    </dgm:pt>
    <dgm:pt modelId="{20A15E40-3D8A-41DC-8AE8-3324458BAF35}" type="pres">
      <dgm:prSet presAssocID="{4C6F00EA-6434-4929-A12F-851730F25FF0}" presName="level3hierChild" presStyleCnt="0"/>
      <dgm:spPr/>
    </dgm:pt>
    <dgm:pt modelId="{BEA7EB5E-3A43-4718-9C2C-AC50E47A0F2D}" type="pres">
      <dgm:prSet presAssocID="{FBBEACCF-557F-4633-BB21-55F19775ED59}" presName="conn2-1" presStyleLbl="parChTrans1D3" presStyleIdx="4" presStyleCnt="5"/>
      <dgm:spPr/>
      <dgm:t>
        <a:bodyPr/>
        <a:lstStyle/>
        <a:p>
          <a:endParaRPr lang="en-US"/>
        </a:p>
      </dgm:t>
    </dgm:pt>
    <dgm:pt modelId="{5BA954F7-A778-4A94-BD12-5AE8E7B0B202}" type="pres">
      <dgm:prSet presAssocID="{FBBEACCF-557F-4633-BB21-55F19775ED59}" presName="connTx" presStyleLbl="parChTrans1D3" presStyleIdx="4" presStyleCnt="5"/>
      <dgm:spPr/>
      <dgm:t>
        <a:bodyPr/>
        <a:lstStyle/>
        <a:p>
          <a:endParaRPr lang="en-US"/>
        </a:p>
      </dgm:t>
    </dgm:pt>
    <dgm:pt modelId="{8E15E57B-BACA-4C8F-97BE-CECFFB68C2B0}" type="pres">
      <dgm:prSet presAssocID="{A355A3A4-5959-4C50-98BB-A0D234607B72}" presName="root2" presStyleCnt="0"/>
      <dgm:spPr/>
    </dgm:pt>
    <dgm:pt modelId="{EA61712D-685B-4AFE-AB86-04F4A166CAC3}" type="pres">
      <dgm:prSet presAssocID="{A355A3A4-5959-4C50-98BB-A0D234607B72}" presName="LevelTwoTextNode" presStyleLbl="node3" presStyleIdx="4" presStyleCnt="5" custScaleX="286123">
        <dgm:presLayoutVars>
          <dgm:chPref val="3"/>
        </dgm:presLayoutVars>
      </dgm:prSet>
      <dgm:spPr/>
      <dgm:t>
        <a:bodyPr/>
        <a:lstStyle/>
        <a:p>
          <a:endParaRPr lang="en-US"/>
        </a:p>
      </dgm:t>
    </dgm:pt>
    <dgm:pt modelId="{82F700CE-1312-44DF-BFC1-DD79E3E52CD0}" type="pres">
      <dgm:prSet presAssocID="{A355A3A4-5959-4C50-98BB-A0D234607B72}" presName="level3hierChild" presStyleCnt="0"/>
      <dgm:spPr/>
    </dgm:pt>
  </dgm:ptLst>
  <dgm:cxnLst>
    <dgm:cxn modelId="{780EBB9F-D2D2-493F-8A8B-A05ABBAE2705}" type="presOf" srcId="{C0D01BC3-7C84-41C7-B639-D1CE9485158E}" destId="{8032C6C7-75B0-4072-8754-F032FDCAB5A2}" srcOrd="0" destOrd="0" presId="urn:microsoft.com/office/officeart/2005/8/layout/hierarchy2"/>
    <dgm:cxn modelId="{AA31D5B7-8E85-4478-A921-DC79565C8D69}" type="presOf" srcId="{B3F354F9-821B-408B-AAD4-76E6D35866D9}" destId="{2E08D3F3-D2F7-43A6-9FBA-CCE2C1CEE06C}" srcOrd="0" destOrd="0" presId="urn:microsoft.com/office/officeart/2005/8/layout/hierarchy2"/>
    <dgm:cxn modelId="{5051944A-8F79-48C7-BD76-A245D500BBCE}" type="presOf" srcId="{E0295A1A-FCCB-40C4-91C7-C768E324E4B3}" destId="{D6404D42-BFB2-4B89-9536-2E521AF51979}" srcOrd="0" destOrd="0" presId="urn:microsoft.com/office/officeart/2005/8/layout/hierarchy2"/>
    <dgm:cxn modelId="{8970B65D-7B13-4ECC-9D5F-DA1D9CD3753C}" srcId="{39FBDA11-D17E-49B8-82A1-710BD57CA8DA}" destId="{3037AB7C-448E-48EE-84E6-FD585F3BACFA}" srcOrd="0" destOrd="0" parTransId="{5EB53E75-7013-4395-A221-56FF8345183E}" sibTransId="{F7F78223-3662-4E4C-BEA4-9F2E5F622BE3}"/>
    <dgm:cxn modelId="{6550BEE2-E05C-44F6-BE29-3A2140D4D649}" type="presOf" srcId="{39FBDA11-D17E-49B8-82A1-710BD57CA8DA}" destId="{9B73410B-A1CD-4857-9E62-B684A0368EDA}" srcOrd="0" destOrd="0" presId="urn:microsoft.com/office/officeart/2005/8/layout/hierarchy2"/>
    <dgm:cxn modelId="{6C15D9F9-8157-4CE0-ACCB-6F8F6E42BCDD}" type="presOf" srcId="{AA3E4C5B-CFF3-40E6-90EB-1B5A9758D739}" destId="{E0DC59B9-A291-4305-948E-6DC9CBB1DFD5}" srcOrd="0" destOrd="0" presId="urn:microsoft.com/office/officeart/2005/8/layout/hierarchy2"/>
    <dgm:cxn modelId="{9D6297B2-3E8D-4590-BB5B-85434DDF3D2D}" type="presOf" srcId="{00E523DB-0F77-4987-8575-43ECFFE06F42}" destId="{48F296CE-539A-4F4D-BB73-DEE06AC0F163}" srcOrd="0" destOrd="0" presId="urn:microsoft.com/office/officeart/2005/8/layout/hierarchy2"/>
    <dgm:cxn modelId="{FEAEC050-639B-47E0-A7EA-25AAF0A91C21}" type="presOf" srcId="{D5EE2926-7371-4729-9B55-22D0FF026115}" destId="{6282DCDE-F58A-4FF6-AA31-E114DB111E82}" srcOrd="0" destOrd="0" presId="urn:microsoft.com/office/officeart/2005/8/layout/hierarchy2"/>
    <dgm:cxn modelId="{3E023C7B-BBFB-459D-B757-4B29B50F874F}" srcId="{A9A2AA7E-EF77-435F-858B-2017E1011FEE}" destId="{39FBDA11-D17E-49B8-82A1-710BD57CA8DA}" srcOrd="1" destOrd="0" parTransId="{C15FBF9C-3384-4D31-B95E-982F5A7FB4E8}" sibTransId="{57041CC3-8C64-446B-980F-1829D84DFDB7}"/>
    <dgm:cxn modelId="{93DEC750-D574-495F-B003-DA4129407077}" type="presOf" srcId="{5EB53E75-7013-4395-A221-56FF8345183E}" destId="{836B82EB-BEC4-4AD5-B092-5BDB6A390C0F}" srcOrd="0" destOrd="0" presId="urn:microsoft.com/office/officeart/2005/8/layout/hierarchy2"/>
    <dgm:cxn modelId="{B398D362-6A28-4635-9CC7-429F74B1644E}" type="presOf" srcId="{F2C912EE-5F63-4B38-95AD-09DB25E6A6FA}" destId="{161BD5A8-0976-4460-8BC8-4A517499A524}" srcOrd="0" destOrd="0" presId="urn:microsoft.com/office/officeart/2005/8/layout/hierarchy2"/>
    <dgm:cxn modelId="{0160A8F5-9584-470D-8D0D-005910ACB4F4}" type="presOf" srcId="{A9A2AA7E-EF77-435F-858B-2017E1011FEE}" destId="{5B918CC7-2492-4F7A-AC71-E498E9221F30}" srcOrd="0" destOrd="0" presId="urn:microsoft.com/office/officeart/2005/8/layout/hierarchy2"/>
    <dgm:cxn modelId="{00A06276-943D-46BD-9675-FF46DBD8859A}" srcId="{A9A2AA7E-EF77-435F-858B-2017E1011FEE}" destId="{4C6F00EA-6434-4929-A12F-851730F25FF0}" srcOrd="4" destOrd="0" parTransId="{9D73DC2B-F97A-4B4E-8957-91D963228DA3}" sibTransId="{DA145971-1FC4-4E0E-B7F1-32A74888F93F}"/>
    <dgm:cxn modelId="{D04A875B-B14F-4C81-AD8F-F6300E6C9D11}" srcId="{A9A2AA7E-EF77-435F-858B-2017E1011FEE}" destId="{9ED002DC-271D-4FFA-9CFE-BEFBE210C3CA}" srcOrd="3" destOrd="0" parTransId="{37096F9D-B1EE-4F04-A862-A8D1A39DB113}" sibTransId="{135158EB-A7D6-4598-96D5-C3D787423CD6}"/>
    <dgm:cxn modelId="{9CAD8E2A-4D80-4C0B-A6B5-5FD4A6C15248}" srcId="{A9A2AA7E-EF77-435F-858B-2017E1011FEE}" destId="{ADD6E09A-6DF7-4AD6-AB5E-3C6BB8755B94}" srcOrd="0" destOrd="0" parTransId="{00E523DB-0F77-4987-8575-43ECFFE06F42}" sibTransId="{FA7E1FE2-9A6A-4EF5-B0DA-B3DB3AAB602E}"/>
    <dgm:cxn modelId="{857DAFF0-A484-49DD-8774-5260E2114344}" type="presOf" srcId="{5EB53E75-7013-4395-A221-56FF8345183E}" destId="{C6C14730-52C6-48A8-A7EF-4968A6540DF2}" srcOrd="1" destOrd="0" presId="urn:microsoft.com/office/officeart/2005/8/layout/hierarchy2"/>
    <dgm:cxn modelId="{717A587B-B06D-4964-8266-CCEDBC598F6F}" srcId="{4C6F00EA-6434-4929-A12F-851730F25FF0}" destId="{A355A3A4-5959-4C50-98BB-A0D234607B72}" srcOrd="0" destOrd="0" parTransId="{FBBEACCF-557F-4633-BB21-55F19775ED59}" sibTransId="{409FCF96-603D-426E-9ADD-0A2E8FEFC9CB}"/>
    <dgm:cxn modelId="{21E36563-1572-4C9B-9862-12F1CCC8A0FF}" type="presOf" srcId="{ADD6E09A-6DF7-4AD6-AB5E-3C6BB8755B94}" destId="{D9E2131C-25FF-45F1-A0C5-2892A42E2E0C}" srcOrd="0" destOrd="0" presId="urn:microsoft.com/office/officeart/2005/8/layout/hierarchy2"/>
    <dgm:cxn modelId="{FAB37CDA-C817-4AE6-BC43-D645F1EE7CFD}" type="presOf" srcId="{F8AAD1E0-4EB2-4CCC-86AC-B351FFC72F47}" destId="{1DAE5BC9-F398-4460-8228-BD7012572432}" srcOrd="0" destOrd="0" presId="urn:microsoft.com/office/officeart/2005/8/layout/hierarchy2"/>
    <dgm:cxn modelId="{C43BE591-AD39-44C6-91DD-D91B62FCB3E0}" type="presOf" srcId="{A355A3A4-5959-4C50-98BB-A0D234607B72}" destId="{EA61712D-685B-4AFE-AB86-04F4A166CAC3}" srcOrd="0" destOrd="0" presId="urn:microsoft.com/office/officeart/2005/8/layout/hierarchy2"/>
    <dgm:cxn modelId="{34C6AF1C-F732-4E31-86C7-283C87B42857}" type="presOf" srcId="{FBBEACCF-557F-4633-BB21-55F19775ED59}" destId="{5BA954F7-A778-4A94-BD12-5AE8E7B0B202}" srcOrd="1" destOrd="0" presId="urn:microsoft.com/office/officeart/2005/8/layout/hierarchy2"/>
    <dgm:cxn modelId="{5DB48836-8CD6-480F-8092-7473CC092164}" type="presOf" srcId="{3037AB7C-448E-48EE-84E6-FD585F3BACFA}" destId="{7D751033-1154-4EF8-BC6D-5CE00E9A14A1}" srcOrd="0" destOrd="0" presId="urn:microsoft.com/office/officeart/2005/8/layout/hierarchy2"/>
    <dgm:cxn modelId="{29ED3EF6-5558-439F-AA32-C0774E38B55D}" srcId="{ADD6E09A-6DF7-4AD6-AB5E-3C6BB8755B94}" destId="{E0295A1A-FCCB-40C4-91C7-C768E324E4B3}" srcOrd="0" destOrd="0" parTransId="{D5EE2926-7371-4729-9B55-22D0FF026115}" sibTransId="{049D5EBD-698C-4FC6-9BCE-B60D3E2CE8E1}"/>
    <dgm:cxn modelId="{1E651644-A87E-4269-B153-08E9574CB74E}" type="presOf" srcId="{908F9B46-8964-4E81-A43D-321D6AA797DD}" destId="{308BDBD7-BAD6-403E-B7EE-C42DEB6C2197}" srcOrd="0" destOrd="0" presId="urn:microsoft.com/office/officeart/2005/8/layout/hierarchy2"/>
    <dgm:cxn modelId="{272663F9-5576-4DFE-B100-4C42C754EFBC}" srcId="{9ED002DC-271D-4FFA-9CFE-BEFBE210C3CA}" destId="{AA3E4C5B-CFF3-40E6-90EB-1B5A9758D739}" srcOrd="0" destOrd="0" parTransId="{F8AAD1E0-4EB2-4CCC-86AC-B351FFC72F47}" sibTransId="{42F9E366-A590-4475-A796-40712411100B}"/>
    <dgm:cxn modelId="{92CF7E41-8248-450B-8AA1-B20E325C21AF}" type="presOf" srcId="{64AB4210-907B-4C48-9E5F-84E352935ACF}" destId="{B6AB908E-15DE-4E84-B18C-F76AB3F5CE42}" srcOrd="0" destOrd="0" presId="urn:microsoft.com/office/officeart/2005/8/layout/hierarchy2"/>
    <dgm:cxn modelId="{F210C93B-E9D5-42A8-A2F7-A5EAADB65C08}" type="presOf" srcId="{C15FBF9C-3384-4D31-B95E-982F5A7FB4E8}" destId="{C7F79FFE-850A-44BE-9022-7600B96B627A}" srcOrd="1" destOrd="0" presId="urn:microsoft.com/office/officeart/2005/8/layout/hierarchy2"/>
    <dgm:cxn modelId="{B7C38CC2-3D43-4EE5-8FA5-3B0B50E25F0F}" type="presOf" srcId="{FBBEACCF-557F-4633-BB21-55F19775ED59}" destId="{BEA7EB5E-3A43-4718-9C2C-AC50E47A0F2D}" srcOrd="0" destOrd="0" presId="urn:microsoft.com/office/officeart/2005/8/layout/hierarchy2"/>
    <dgm:cxn modelId="{B1B9203A-A601-4054-BD5A-8CA63AC23A2D}" type="presOf" srcId="{F2C912EE-5F63-4B38-95AD-09DB25E6A6FA}" destId="{388A0B58-0D46-42E9-815E-B5A3594F2D6D}" srcOrd="1" destOrd="0" presId="urn:microsoft.com/office/officeart/2005/8/layout/hierarchy2"/>
    <dgm:cxn modelId="{7A585FAA-F85D-4F1D-A74E-5E4EFF141EB9}" type="presOf" srcId="{00E523DB-0F77-4987-8575-43ECFFE06F42}" destId="{7311D78D-C7A0-4921-8588-165F459C632F}" srcOrd="1" destOrd="0" presId="urn:microsoft.com/office/officeart/2005/8/layout/hierarchy2"/>
    <dgm:cxn modelId="{2E1F69AD-E31E-4DC2-8650-76C660877733}" srcId="{A9A2AA7E-EF77-435F-858B-2017E1011FEE}" destId="{B3F354F9-821B-408B-AAD4-76E6D35866D9}" srcOrd="2" destOrd="0" parTransId="{908F9B46-8964-4E81-A43D-321D6AA797DD}" sibTransId="{66B42F5F-DCF8-4DEE-BC59-2978EB899CCD}"/>
    <dgm:cxn modelId="{2D4E760B-2688-4015-896D-A86F74F6C02A}" type="presOf" srcId="{37096F9D-B1EE-4F04-A862-A8D1A39DB113}" destId="{EF14542A-1E5C-4BA3-9C82-4C146F443D5D}" srcOrd="0" destOrd="0" presId="urn:microsoft.com/office/officeart/2005/8/layout/hierarchy2"/>
    <dgm:cxn modelId="{CF0A0131-E22C-442C-86E1-5AEDE55CD6ED}" type="presOf" srcId="{908F9B46-8964-4E81-A43D-321D6AA797DD}" destId="{A369EDDF-5AB5-48CE-BE88-0582DABC18AE}" srcOrd="1" destOrd="0" presId="urn:microsoft.com/office/officeart/2005/8/layout/hierarchy2"/>
    <dgm:cxn modelId="{52ACB7B9-0226-4647-8AA5-D7F3F5A672D4}" type="presOf" srcId="{37096F9D-B1EE-4F04-A862-A8D1A39DB113}" destId="{3EBDFD4B-7F90-4CE1-BBAF-F73E0FDF3F68}" srcOrd="1" destOrd="0" presId="urn:microsoft.com/office/officeart/2005/8/layout/hierarchy2"/>
    <dgm:cxn modelId="{E08F708B-37B5-4B44-8510-405EA8D03D7F}" type="presOf" srcId="{9ED002DC-271D-4FFA-9CFE-BEFBE210C3CA}" destId="{106C7889-2D56-4A0E-9102-B4D18C4EA903}" srcOrd="0" destOrd="0" presId="urn:microsoft.com/office/officeart/2005/8/layout/hierarchy2"/>
    <dgm:cxn modelId="{1E798826-CECC-4BF0-A140-1BDA3E8A6424}" type="presOf" srcId="{C15FBF9C-3384-4D31-B95E-982F5A7FB4E8}" destId="{E3865CCD-4EEE-4F1B-8FD7-F352392DDDBC}" srcOrd="0" destOrd="0" presId="urn:microsoft.com/office/officeart/2005/8/layout/hierarchy2"/>
    <dgm:cxn modelId="{C122D66E-7C74-4083-A2DD-2C1E90C58D46}" srcId="{B3F354F9-821B-408B-AAD4-76E6D35866D9}" destId="{64AB4210-907B-4C48-9E5F-84E352935ACF}" srcOrd="0" destOrd="0" parTransId="{F2C912EE-5F63-4B38-95AD-09DB25E6A6FA}" sibTransId="{F019534D-5966-484E-B909-81350BEE0A71}"/>
    <dgm:cxn modelId="{BFFA42D4-FD1C-4A54-BDA0-14EF6BE796F5}" srcId="{C0D01BC3-7C84-41C7-B639-D1CE9485158E}" destId="{A9A2AA7E-EF77-435F-858B-2017E1011FEE}" srcOrd="0" destOrd="0" parTransId="{1C0FB35E-E950-4B8B-98D3-E0DB3FA114F2}" sibTransId="{55124C3E-DB4A-4695-BE37-19FAB785C2E1}"/>
    <dgm:cxn modelId="{2412A906-0D4C-4BE4-AAF2-50D4AEA758AC}" type="presOf" srcId="{F8AAD1E0-4EB2-4CCC-86AC-B351FFC72F47}" destId="{480BE713-FC7D-4179-B2CC-643609CA053F}" srcOrd="1" destOrd="0" presId="urn:microsoft.com/office/officeart/2005/8/layout/hierarchy2"/>
    <dgm:cxn modelId="{22074B0E-7571-4520-9BE2-C6D2256C1CC9}" type="presOf" srcId="{9D73DC2B-F97A-4B4E-8957-91D963228DA3}" destId="{8511EE8F-A434-4FFD-A1F7-3C81D1062514}" srcOrd="1" destOrd="0" presId="urn:microsoft.com/office/officeart/2005/8/layout/hierarchy2"/>
    <dgm:cxn modelId="{ADB9ED5F-F6A3-4089-B842-22809B8E677C}" type="presOf" srcId="{D5EE2926-7371-4729-9B55-22D0FF026115}" destId="{598C9FCD-8357-403D-ADEB-45ADEB8D2C44}" srcOrd="1" destOrd="0" presId="urn:microsoft.com/office/officeart/2005/8/layout/hierarchy2"/>
    <dgm:cxn modelId="{6F1E272F-7887-42A4-B517-9BFE403F2F98}" type="presOf" srcId="{4C6F00EA-6434-4929-A12F-851730F25FF0}" destId="{4C718D59-68A5-4487-831F-2794FE82F6ED}" srcOrd="0" destOrd="0" presId="urn:microsoft.com/office/officeart/2005/8/layout/hierarchy2"/>
    <dgm:cxn modelId="{3AE2A751-40AA-451B-A628-BC39A6DFDC29}" type="presOf" srcId="{9D73DC2B-F97A-4B4E-8957-91D963228DA3}" destId="{BD93D7D9-5BDC-45BE-835E-6B7874DEA3AD}" srcOrd="0" destOrd="0" presId="urn:microsoft.com/office/officeart/2005/8/layout/hierarchy2"/>
    <dgm:cxn modelId="{FE986C38-99C4-4BF6-80BF-CB34973EC229}" type="presParOf" srcId="{8032C6C7-75B0-4072-8754-F032FDCAB5A2}" destId="{0B598E88-A33B-418C-885E-48E5A53C501C}" srcOrd="0" destOrd="0" presId="urn:microsoft.com/office/officeart/2005/8/layout/hierarchy2"/>
    <dgm:cxn modelId="{B3C21864-67B7-4C32-B123-F81347544AA3}" type="presParOf" srcId="{0B598E88-A33B-418C-885E-48E5A53C501C}" destId="{5B918CC7-2492-4F7A-AC71-E498E9221F30}" srcOrd="0" destOrd="0" presId="urn:microsoft.com/office/officeart/2005/8/layout/hierarchy2"/>
    <dgm:cxn modelId="{51F05E8B-82EB-4A55-9538-64E4CB293915}" type="presParOf" srcId="{0B598E88-A33B-418C-885E-48E5A53C501C}" destId="{054F0BA2-3534-4278-A042-CCE7795A72A5}" srcOrd="1" destOrd="0" presId="urn:microsoft.com/office/officeart/2005/8/layout/hierarchy2"/>
    <dgm:cxn modelId="{90EC59A1-C1D4-429C-BCD6-C6D937EC1514}" type="presParOf" srcId="{054F0BA2-3534-4278-A042-CCE7795A72A5}" destId="{48F296CE-539A-4F4D-BB73-DEE06AC0F163}" srcOrd="0" destOrd="0" presId="urn:microsoft.com/office/officeart/2005/8/layout/hierarchy2"/>
    <dgm:cxn modelId="{0BC40366-81DB-4181-B7AC-DDCC0196CC78}" type="presParOf" srcId="{48F296CE-539A-4F4D-BB73-DEE06AC0F163}" destId="{7311D78D-C7A0-4921-8588-165F459C632F}" srcOrd="0" destOrd="0" presId="urn:microsoft.com/office/officeart/2005/8/layout/hierarchy2"/>
    <dgm:cxn modelId="{B0A3F46E-E83C-468F-A357-A2F4B91C7484}" type="presParOf" srcId="{054F0BA2-3534-4278-A042-CCE7795A72A5}" destId="{1366CEC8-6C5A-439A-B2C3-897DB9D7CF54}" srcOrd="1" destOrd="0" presId="urn:microsoft.com/office/officeart/2005/8/layout/hierarchy2"/>
    <dgm:cxn modelId="{C7777D73-8D87-4A0B-91FB-D4E12574FDBB}" type="presParOf" srcId="{1366CEC8-6C5A-439A-B2C3-897DB9D7CF54}" destId="{D9E2131C-25FF-45F1-A0C5-2892A42E2E0C}" srcOrd="0" destOrd="0" presId="urn:microsoft.com/office/officeart/2005/8/layout/hierarchy2"/>
    <dgm:cxn modelId="{29357AE5-9C2E-4CB8-A0B3-68154E231ADF}" type="presParOf" srcId="{1366CEC8-6C5A-439A-B2C3-897DB9D7CF54}" destId="{11E764B9-0549-4BF9-B176-05FF2D2F78C0}" srcOrd="1" destOrd="0" presId="urn:microsoft.com/office/officeart/2005/8/layout/hierarchy2"/>
    <dgm:cxn modelId="{66D02ED3-0D18-42A2-BB53-1C8AB98A8615}" type="presParOf" srcId="{11E764B9-0549-4BF9-B176-05FF2D2F78C0}" destId="{6282DCDE-F58A-4FF6-AA31-E114DB111E82}" srcOrd="0" destOrd="0" presId="urn:microsoft.com/office/officeart/2005/8/layout/hierarchy2"/>
    <dgm:cxn modelId="{9AAD7AB8-CA10-4124-A36D-AB2DBBE4DCA4}" type="presParOf" srcId="{6282DCDE-F58A-4FF6-AA31-E114DB111E82}" destId="{598C9FCD-8357-403D-ADEB-45ADEB8D2C44}" srcOrd="0" destOrd="0" presId="urn:microsoft.com/office/officeart/2005/8/layout/hierarchy2"/>
    <dgm:cxn modelId="{5A8511DA-71BF-4A0F-B26D-3C76F805BB23}" type="presParOf" srcId="{11E764B9-0549-4BF9-B176-05FF2D2F78C0}" destId="{1D7FFC0A-A98B-432C-94F6-7D560A8326ED}" srcOrd="1" destOrd="0" presId="urn:microsoft.com/office/officeart/2005/8/layout/hierarchy2"/>
    <dgm:cxn modelId="{CD87DA69-610D-4BAF-B5C2-9AE36BFA0542}" type="presParOf" srcId="{1D7FFC0A-A98B-432C-94F6-7D560A8326ED}" destId="{D6404D42-BFB2-4B89-9536-2E521AF51979}" srcOrd="0" destOrd="0" presId="urn:microsoft.com/office/officeart/2005/8/layout/hierarchy2"/>
    <dgm:cxn modelId="{6B25B469-76C5-4123-BDD8-B9E02A92ECBA}" type="presParOf" srcId="{1D7FFC0A-A98B-432C-94F6-7D560A8326ED}" destId="{FC3DF8F5-CE3C-4ECB-B853-89C70762EEFE}" srcOrd="1" destOrd="0" presId="urn:microsoft.com/office/officeart/2005/8/layout/hierarchy2"/>
    <dgm:cxn modelId="{75AA9A02-957F-44EB-B035-5362EC2E72F3}" type="presParOf" srcId="{054F0BA2-3534-4278-A042-CCE7795A72A5}" destId="{E3865CCD-4EEE-4F1B-8FD7-F352392DDDBC}" srcOrd="2" destOrd="0" presId="urn:microsoft.com/office/officeart/2005/8/layout/hierarchy2"/>
    <dgm:cxn modelId="{18F7B8D8-F10E-45B1-A24B-B3FA6500CFDB}" type="presParOf" srcId="{E3865CCD-4EEE-4F1B-8FD7-F352392DDDBC}" destId="{C7F79FFE-850A-44BE-9022-7600B96B627A}" srcOrd="0" destOrd="0" presId="urn:microsoft.com/office/officeart/2005/8/layout/hierarchy2"/>
    <dgm:cxn modelId="{04B62AF6-3731-4106-946B-069511C2E9FB}" type="presParOf" srcId="{054F0BA2-3534-4278-A042-CCE7795A72A5}" destId="{D782F0EE-03D5-41D9-A7B7-12E30DC8B9D5}" srcOrd="3" destOrd="0" presId="urn:microsoft.com/office/officeart/2005/8/layout/hierarchy2"/>
    <dgm:cxn modelId="{44A7A5D7-3376-4EC2-B301-103F0D6490EE}" type="presParOf" srcId="{D782F0EE-03D5-41D9-A7B7-12E30DC8B9D5}" destId="{9B73410B-A1CD-4857-9E62-B684A0368EDA}" srcOrd="0" destOrd="0" presId="urn:microsoft.com/office/officeart/2005/8/layout/hierarchy2"/>
    <dgm:cxn modelId="{9B88F149-89D9-45A4-B6CF-63A88263D2B2}" type="presParOf" srcId="{D782F0EE-03D5-41D9-A7B7-12E30DC8B9D5}" destId="{E31CD4D6-FAEF-4859-9202-6F5F56DB203B}" srcOrd="1" destOrd="0" presId="urn:microsoft.com/office/officeart/2005/8/layout/hierarchy2"/>
    <dgm:cxn modelId="{84B1CD42-6F10-4EBF-B6AD-AD99C339AD23}" type="presParOf" srcId="{E31CD4D6-FAEF-4859-9202-6F5F56DB203B}" destId="{836B82EB-BEC4-4AD5-B092-5BDB6A390C0F}" srcOrd="0" destOrd="0" presId="urn:microsoft.com/office/officeart/2005/8/layout/hierarchy2"/>
    <dgm:cxn modelId="{1CE5E6DC-83B3-4FFB-8364-7F93AD29B0C3}" type="presParOf" srcId="{836B82EB-BEC4-4AD5-B092-5BDB6A390C0F}" destId="{C6C14730-52C6-48A8-A7EF-4968A6540DF2}" srcOrd="0" destOrd="0" presId="urn:microsoft.com/office/officeart/2005/8/layout/hierarchy2"/>
    <dgm:cxn modelId="{B7099498-4272-4731-A07E-F3C6D9C3427E}" type="presParOf" srcId="{E31CD4D6-FAEF-4859-9202-6F5F56DB203B}" destId="{B487525A-B49B-4FB3-A3DD-FB93CE7EB945}" srcOrd="1" destOrd="0" presId="urn:microsoft.com/office/officeart/2005/8/layout/hierarchy2"/>
    <dgm:cxn modelId="{9A559BDE-6156-4679-A83F-EDB546E9CF0D}" type="presParOf" srcId="{B487525A-B49B-4FB3-A3DD-FB93CE7EB945}" destId="{7D751033-1154-4EF8-BC6D-5CE00E9A14A1}" srcOrd="0" destOrd="0" presId="urn:microsoft.com/office/officeart/2005/8/layout/hierarchy2"/>
    <dgm:cxn modelId="{0368839D-F114-4C8A-9BF6-6B0B0B866F0C}" type="presParOf" srcId="{B487525A-B49B-4FB3-A3DD-FB93CE7EB945}" destId="{51A16546-9880-469A-AB73-797B45449D15}" srcOrd="1" destOrd="0" presId="urn:microsoft.com/office/officeart/2005/8/layout/hierarchy2"/>
    <dgm:cxn modelId="{512A1ED1-8EDF-46AA-978E-ACF7A6050C25}" type="presParOf" srcId="{054F0BA2-3534-4278-A042-CCE7795A72A5}" destId="{308BDBD7-BAD6-403E-B7EE-C42DEB6C2197}" srcOrd="4" destOrd="0" presId="urn:microsoft.com/office/officeart/2005/8/layout/hierarchy2"/>
    <dgm:cxn modelId="{91236206-8A9C-4FAB-916C-3B7C2FC8F8C5}" type="presParOf" srcId="{308BDBD7-BAD6-403E-B7EE-C42DEB6C2197}" destId="{A369EDDF-5AB5-48CE-BE88-0582DABC18AE}" srcOrd="0" destOrd="0" presId="urn:microsoft.com/office/officeart/2005/8/layout/hierarchy2"/>
    <dgm:cxn modelId="{8B5C0911-8B04-426F-A831-C5F55EEC4BD2}" type="presParOf" srcId="{054F0BA2-3534-4278-A042-CCE7795A72A5}" destId="{524854B8-3CFD-49E5-99AD-1D370918F081}" srcOrd="5" destOrd="0" presId="urn:microsoft.com/office/officeart/2005/8/layout/hierarchy2"/>
    <dgm:cxn modelId="{90127481-E140-48C0-95D5-A1CF6B8112A0}" type="presParOf" srcId="{524854B8-3CFD-49E5-99AD-1D370918F081}" destId="{2E08D3F3-D2F7-43A6-9FBA-CCE2C1CEE06C}" srcOrd="0" destOrd="0" presId="urn:microsoft.com/office/officeart/2005/8/layout/hierarchy2"/>
    <dgm:cxn modelId="{01847045-908E-4030-A2E8-6AC4F73E6557}" type="presParOf" srcId="{524854B8-3CFD-49E5-99AD-1D370918F081}" destId="{3BB06118-745C-44B4-AD0B-577C6CE2AA4C}" srcOrd="1" destOrd="0" presId="urn:microsoft.com/office/officeart/2005/8/layout/hierarchy2"/>
    <dgm:cxn modelId="{78C96FCF-65FE-4EC5-8715-97362C041FB9}" type="presParOf" srcId="{3BB06118-745C-44B4-AD0B-577C6CE2AA4C}" destId="{161BD5A8-0976-4460-8BC8-4A517499A524}" srcOrd="0" destOrd="0" presId="urn:microsoft.com/office/officeart/2005/8/layout/hierarchy2"/>
    <dgm:cxn modelId="{476A6171-EB61-4754-B567-40D4077DEC79}" type="presParOf" srcId="{161BD5A8-0976-4460-8BC8-4A517499A524}" destId="{388A0B58-0D46-42E9-815E-B5A3594F2D6D}" srcOrd="0" destOrd="0" presId="urn:microsoft.com/office/officeart/2005/8/layout/hierarchy2"/>
    <dgm:cxn modelId="{689094A5-D555-45F3-89F9-0339E05856BC}" type="presParOf" srcId="{3BB06118-745C-44B4-AD0B-577C6CE2AA4C}" destId="{9AF59D8D-7499-4ED6-9288-0C7F702E9E3D}" srcOrd="1" destOrd="0" presId="urn:microsoft.com/office/officeart/2005/8/layout/hierarchy2"/>
    <dgm:cxn modelId="{2BF83B57-BD2C-4D83-8FE5-B17E7B0C897C}" type="presParOf" srcId="{9AF59D8D-7499-4ED6-9288-0C7F702E9E3D}" destId="{B6AB908E-15DE-4E84-B18C-F76AB3F5CE42}" srcOrd="0" destOrd="0" presId="urn:microsoft.com/office/officeart/2005/8/layout/hierarchy2"/>
    <dgm:cxn modelId="{7D44DEFD-DEAC-45E9-AF48-FA9F5003F40A}" type="presParOf" srcId="{9AF59D8D-7499-4ED6-9288-0C7F702E9E3D}" destId="{F46221B5-231E-4A57-8BA4-AA3CD3ED1D3B}" srcOrd="1" destOrd="0" presId="urn:microsoft.com/office/officeart/2005/8/layout/hierarchy2"/>
    <dgm:cxn modelId="{0822EBB6-19A5-46FC-B5E2-BE091846176B}" type="presParOf" srcId="{054F0BA2-3534-4278-A042-CCE7795A72A5}" destId="{EF14542A-1E5C-4BA3-9C82-4C146F443D5D}" srcOrd="6" destOrd="0" presId="urn:microsoft.com/office/officeart/2005/8/layout/hierarchy2"/>
    <dgm:cxn modelId="{27B11807-BEAD-45EC-9ECE-A12B96E7402C}" type="presParOf" srcId="{EF14542A-1E5C-4BA3-9C82-4C146F443D5D}" destId="{3EBDFD4B-7F90-4CE1-BBAF-F73E0FDF3F68}" srcOrd="0" destOrd="0" presId="urn:microsoft.com/office/officeart/2005/8/layout/hierarchy2"/>
    <dgm:cxn modelId="{8268BE87-BFD0-43E7-AAC7-87284B07C5A5}" type="presParOf" srcId="{054F0BA2-3534-4278-A042-CCE7795A72A5}" destId="{8530521E-AAFC-402F-BAF3-ABB27900765B}" srcOrd="7" destOrd="0" presId="urn:microsoft.com/office/officeart/2005/8/layout/hierarchy2"/>
    <dgm:cxn modelId="{88EFA736-4007-4207-A78C-55BDC35D6B96}" type="presParOf" srcId="{8530521E-AAFC-402F-BAF3-ABB27900765B}" destId="{106C7889-2D56-4A0E-9102-B4D18C4EA903}" srcOrd="0" destOrd="0" presId="urn:microsoft.com/office/officeart/2005/8/layout/hierarchy2"/>
    <dgm:cxn modelId="{8EA67EFD-4833-48CE-B791-F41A104392EB}" type="presParOf" srcId="{8530521E-AAFC-402F-BAF3-ABB27900765B}" destId="{1CFA425D-1E5A-4469-82E3-C29834BF133D}" srcOrd="1" destOrd="0" presId="urn:microsoft.com/office/officeart/2005/8/layout/hierarchy2"/>
    <dgm:cxn modelId="{1D4903DB-76BF-42B5-943D-8ADA3F07B680}" type="presParOf" srcId="{1CFA425D-1E5A-4469-82E3-C29834BF133D}" destId="{1DAE5BC9-F398-4460-8228-BD7012572432}" srcOrd="0" destOrd="0" presId="urn:microsoft.com/office/officeart/2005/8/layout/hierarchy2"/>
    <dgm:cxn modelId="{D8BCB6A6-3133-498C-AF3D-5B89905EEB82}" type="presParOf" srcId="{1DAE5BC9-F398-4460-8228-BD7012572432}" destId="{480BE713-FC7D-4179-B2CC-643609CA053F}" srcOrd="0" destOrd="0" presId="urn:microsoft.com/office/officeart/2005/8/layout/hierarchy2"/>
    <dgm:cxn modelId="{7C52E95A-3D68-4D35-8B2D-A63FE732BA76}" type="presParOf" srcId="{1CFA425D-1E5A-4469-82E3-C29834BF133D}" destId="{C4A99B9C-F839-4FA7-8E90-E07B548E99DA}" srcOrd="1" destOrd="0" presId="urn:microsoft.com/office/officeart/2005/8/layout/hierarchy2"/>
    <dgm:cxn modelId="{66FAEDDD-C575-4BC1-A78F-AA0A54B848F0}" type="presParOf" srcId="{C4A99B9C-F839-4FA7-8E90-E07B548E99DA}" destId="{E0DC59B9-A291-4305-948E-6DC9CBB1DFD5}" srcOrd="0" destOrd="0" presId="urn:microsoft.com/office/officeart/2005/8/layout/hierarchy2"/>
    <dgm:cxn modelId="{1CD50598-4141-46C3-A50F-32E3BFB12A21}" type="presParOf" srcId="{C4A99B9C-F839-4FA7-8E90-E07B548E99DA}" destId="{E2E76059-021C-454E-B057-9546976E61DD}" srcOrd="1" destOrd="0" presId="urn:microsoft.com/office/officeart/2005/8/layout/hierarchy2"/>
    <dgm:cxn modelId="{B42D0171-24FA-4170-811A-4CD0853593CB}" type="presParOf" srcId="{054F0BA2-3534-4278-A042-CCE7795A72A5}" destId="{BD93D7D9-5BDC-45BE-835E-6B7874DEA3AD}" srcOrd="8" destOrd="0" presId="urn:microsoft.com/office/officeart/2005/8/layout/hierarchy2"/>
    <dgm:cxn modelId="{74898E06-CBBF-456B-AC18-AA7032590F16}" type="presParOf" srcId="{BD93D7D9-5BDC-45BE-835E-6B7874DEA3AD}" destId="{8511EE8F-A434-4FFD-A1F7-3C81D1062514}" srcOrd="0" destOrd="0" presId="urn:microsoft.com/office/officeart/2005/8/layout/hierarchy2"/>
    <dgm:cxn modelId="{237D7F95-5EF7-4027-8EEA-01522A40ECDE}" type="presParOf" srcId="{054F0BA2-3534-4278-A042-CCE7795A72A5}" destId="{7F57E2CC-D36D-4792-A2BE-4DDB04F1233D}" srcOrd="9" destOrd="0" presId="urn:microsoft.com/office/officeart/2005/8/layout/hierarchy2"/>
    <dgm:cxn modelId="{BFFE6263-46BB-4361-82A3-31162D9FE722}" type="presParOf" srcId="{7F57E2CC-D36D-4792-A2BE-4DDB04F1233D}" destId="{4C718D59-68A5-4487-831F-2794FE82F6ED}" srcOrd="0" destOrd="0" presId="urn:microsoft.com/office/officeart/2005/8/layout/hierarchy2"/>
    <dgm:cxn modelId="{E1B7E63A-CCE2-4902-A97F-C5599E9247EB}" type="presParOf" srcId="{7F57E2CC-D36D-4792-A2BE-4DDB04F1233D}" destId="{20A15E40-3D8A-41DC-8AE8-3324458BAF35}" srcOrd="1" destOrd="0" presId="urn:microsoft.com/office/officeart/2005/8/layout/hierarchy2"/>
    <dgm:cxn modelId="{E78C3460-8B52-4D18-8231-ADBA7613DA94}" type="presParOf" srcId="{20A15E40-3D8A-41DC-8AE8-3324458BAF35}" destId="{BEA7EB5E-3A43-4718-9C2C-AC50E47A0F2D}" srcOrd="0" destOrd="0" presId="urn:microsoft.com/office/officeart/2005/8/layout/hierarchy2"/>
    <dgm:cxn modelId="{8ACABF75-31B6-4F85-83F0-7B72917BFB63}" type="presParOf" srcId="{BEA7EB5E-3A43-4718-9C2C-AC50E47A0F2D}" destId="{5BA954F7-A778-4A94-BD12-5AE8E7B0B202}" srcOrd="0" destOrd="0" presId="urn:microsoft.com/office/officeart/2005/8/layout/hierarchy2"/>
    <dgm:cxn modelId="{E5FD448B-E608-4029-BE8E-2D41432B9099}" type="presParOf" srcId="{20A15E40-3D8A-41DC-8AE8-3324458BAF35}" destId="{8E15E57B-BACA-4C8F-97BE-CECFFB68C2B0}" srcOrd="1" destOrd="0" presId="urn:microsoft.com/office/officeart/2005/8/layout/hierarchy2"/>
    <dgm:cxn modelId="{CB643DE4-E6F1-42A4-BCC8-47BBB57A8B3A}" type="presParOf" srcId="{8E15E57B-BACA-4C8F-97BE-CECFFB68C2B0}" destId="{EA61712D-685B-4AFE-AB86-04F4A166CAC3}" srcOrd="0" destOrd="0" presId="urn:microsoft.com/office/officeart/2005/8/layout/hierarchy2"/>
    <dgm:cxn modelId="{03AB9D66-8F00-4B66-8564-D3F4AA389611}" type="presParOf" srcId="{8E15E57B-BACA-4C8F-97BE-CECFFB68C2B0}" destId="{82F700CE-1312-44DF-BFC1-DD79E3E52CD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8CC7-2492-4F7A-AC71-E498E9221F30}">
      <dsp:nvSpPr>
        <dsp:cNvPr id="0" name=""/>
        <dsp:cNvSpPr/>
      </dsp:nvSpPr>
      <dsp:spPr>
        <a:xfrm>
          <a:off x="9894" y="2228262"/>
          <a:ext cx="2348667"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solidFill>
                <a:srgbClr val="FF0000"/>
              </a:solidFill>
              <a:latin typeface="Times New Roman" panose="02020603050405020304" pitchFamily="18" charset="0"/>
              <a:cs typeface="Times New Roman" panose="02020603050405020304" pitchFamily="18" charset="0"/>
            </a:rPr>
            <a:t>Ngoại</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hình</a:t>
          </a:r>
          <a:endParaRPr lang="en-US" sz="3200" b="1" kern="1200" dirty="0">
            <a:solidFill>
              <a:srgbClr val="FF0000"/>
            </a:solidFill>
            <a:latin typeface="Times New Roman" panose="02020603050405020304" pitchFamily="18" charset="0"/>
            <a:cs typeface="Times New Roman" panose="02020603050405020304" pitchFamily="18" charset="0"/>
          </a:endParaRPr>
        </a:p>
      </dsp:txBody>
      <dsp:txXfrm>
        <a:off x="38074" y="2256442"/>
        <a:ext cx="2292307" cy="905782"/>
      </dsp:txXfrm>
    </dsp:sp>
    <dsp:sp modelId="{48F296CE-539A-4F4D-BB73-DEE06AC0F163}">
      <dsp:nvSpPr>
        <dsp:cNvPr id="0" name=""/>
        <dsp:cNvSpPr/>
      </dsp:nvSpPr>
      <dsp:spPr>
        <a:xfrm rot="17350740">
          <a:off x="1571933" y="1586888"/>
          <a:ext cx="2342971" cy="31960"/>
        </a:xfrm>
        <a:custGeom>
          <a:avLst/>
          <a:gdLst/>
          <a:ahLst/>
          <a:cxnLst/>
          <a:rect l="0" t="0" r="0" b="0"/>
          <a:pathLst>
            <a:path>
              <a:moveTo>
                <a:pt x="0" y="15980"/>
              </a:moveTo>
              <a:lnTo>
                <a:pt x="2342971"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Times New Roman" panose="02020603050405020304" pitchFamily="18" charset="0"/>
            <a:cs typeface="Times New Roman" panose="02020603050405020304" pitchFamily="18" charset="0"/>
          </a:endParaRPr>
        </a:p>
      </dsp:txBody>
      <dsp:txXfrm>
        <a:off x="1571933" y="1544294"/>
        <a:ext cx="2342971" cy="117148"/>
      </dsp:txXfrm>
    </dsp:sp>
    <dsp:sp modelId="{D9E2131C-25FF-45F1-A0C5-2892A42E2E0C}">
      <dsp:nvSpPr>
        <dsp:cNvPr id="0" name=""/>
        <dsp:cNvSpPr/>
      </dsp:nvSpPr>
      <dsp:spPr>
        <a:xfrm>
          <a:off x="3128276" y="15333"/>
          <a:ext cx="2348667"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Dáng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người</a:t>
          </a:r>
          <a:endParaRPr lang="en-US" sz="3200" b="1" kern="1200" dirty="0">
            <a:latin typeface="Times New Roman" panose="02020603050405020304" pitchFamily="18" charset="0"/>
            <a:cs typeface="Times New Roman" panose="02020603050405020304" pitchFamily="18" charset="0"/>
          </a:endParaRPr>
        </a:p>
      </dsp:txBody>
      <dsp:txXfrm>
        <a:off x="3156456" y="43513"/>
        <a:ext cx="2292307" cy="905782"/>
      </dsp:txXfrm>
    </dsp:sp>
    <dsp:sp modelId="{6282DCDE-F58A-4FF6-AA31-E114DB111E82}">
      <dsp:nvSpPr>
        <dsp:cNvPr id="0" name=""/>
        <dsp:cNvSpPr/>
      </dsp:nvSpPr>
      <dsp:spPr>
        <a:xfrm>
          <a:off x="5476944" y="480424"/>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842558" y="477162"/>
        <a:ext cx="38485" cy="38485"/>
      </dsp:txXfrm>
    </dsp:sp>
    <dsp:sp modelId="{D6404D42-BFB2-4B89-9536-2E521AF51979}">
      <dsp:nvSpPr>
        <dsp:cNvPr id="0" name=""/>
        <dsp:cNvSpPr/>
      </dsp:nvSpPr>
      <dsp:spPr>
        <a:xfrm>
          <a:off x="6246658" y="15333"/>
          <a:ext cx="5505824"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Nhỏ</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nhắn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mập</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mạp</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gầy</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cao</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lớn</a:t>
          </a:r>
          <a:r>
            <a:rPr lang="en-US" sz="3000" kern="1200" dirty="0" smtClean="0">
              <a:latin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dsp:txBody>
      <dsp:txXfrm>
        <a:off x="6274838" y="43513"/>
        <a:ext cx="5449464" cy="905782"/>
      </dsp:txXfrm>
    </dsp:sp>
    <dsp:sp modelId="{E3865CCD-4EEE-4F1B-8FD7-F352392DDDBC}">
      <dsp:nvSpPr>
        <dsp:cNvPr id="0" name=""/>
        <dsp:cNvSpPr/>
      </dsp:nvSpPr>
      <dsp:spPr>
        <a:xfrm rot="18289469">
          <a:off x="2069489" y="2140120"/>
          <a:ext cx="1347858" cy="31960"/>
        </a:xfrm>
        <a:custGeom>
          <a:avLst/>
          <a:gdLst/>
          <a:ahLst/>
          <a:cxnLst/>
          <a:rect l="0" t="0" r="0" b="0"/>
          <a:pathLst>
            <a:path>
              <a:moveTo>
                <a:pt x="0" y="15980"/>
              </a:moveTo>
              <a:lnTo>
                <a:pt x="1347858"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2069489" y="2122404"/>
        <a:ext cx="1347858" cy="67392"/>
      </dsp:txXfrm>
    </dsp:sp>
    <dsp:sp modelId="{9B73410B-A1CD-4857-9E62-B684A0368EDA}">
      <dsp:nvSpPr>
        <dsp:cNvPr id="0" name=""/>
        <dsp:cNvSpPr/>
      </dsp:nvSpPr>
      <dsp:spPr>
        <a:xfrm>
          <a:off x="3128276" y="1121797"/>
          <a:ext cx="2348667"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Gương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mặt</a:t>
          </a:r>
          <a:endParaRPr lang="en-US" sz="3200" b="1" kern="1200" dirty="0">
            <a:latin typeface="Times New Roman" panose="02020603050405020304" pitchFamily="18" charset="0"/>
            <a:cs typeface="Times New Roman" panose="02020603050405020304" pitchFamily="18" charset="0"/>
          </a:endParaRPr>
        </a:p>
      </dsp:txBody>
      <dsp:txXfrm>
        <a:off x="3156456" y="1149977"/>
        <a:ext cx="2292307" cy="905782"/>
      </dsp:txXfrm>
    </dsp:sp>
    <dsp:sp modelId="{836B82EB-BEC4-4AD5-B092-5BDB6A390C0F}">
      <dsp:nvSpPr>
        <dsp:cNvPr id="0" name=""/>
        <dsp:cNvSpPr/>
      </dsp:nvSpPr>
      <dsp:spPr>
        <a:xfrm>
          <a:off x="5476944" y="1586888"/>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842558" y="1583626"/>
        <a:ext cx="38485" cy="38485"/>
      </dsp:txXfrm>
    </dsp:sp>
    <dsp:sp modelId="{7D751033-1154-4EF8-BC6D-5CE00E9A14A1}">
      <dsp:nvSpPr>
        <dsp:cNvPr id="0" name=""/>
        <dsp:cNvSpPr/>
      </dsp:nvSpPr>
      <dsp:spPr>
        <a:xfrm>
          <a:off x="6246658" y="1121797"/>
          <a:ext cx="5505824"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Tươi</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tắn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rạng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rỡ</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đáng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yêu</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xinh</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xắn</a:t>
          </a:r>
          <a:r>
            <a:rPr lang="en-US" sz="3000" kern="1200" dirty="0" smtClean="0">
              <a:latin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dsp:txBody>
      <dsp:txXfrm>
        <a:off x="6274838" y="1149977"/>
        <a:ext cx="5449464" cy="905782"/>
      </dsp:txXfrm>
    </dsp:sp>
    <dsp:sp modelId="{308BDBD7-BAD6-403E-B7EE-C42DEB6C2197}">
      <dsp:nvSpPr>
        <dsp:cNvPr id="0" name=""/>
        <dsp:cNvSpPr/>
      </dsp:nvSpPr>
      <dsp:spPr>
        <a:xfrm>
          <a:off x="2358562" y="2693353"/>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2358562" y="2690090"/>
        <a:ext cx="769714" cy="38485"/>
      </dsp:txXfrm>
    </dsp:sp>
    <dsp:sp modelId="{2E08D3F3-D2F7-43A6-9FBA-CCE2C1CEE06C}">
      <dsp:nvSpPr>
        <dsp:cNvPr id="0" name=""/>
        <dsp:cNvSpPr/>
      </dsp:nvSpPr>
      <dsp:spPr>
        <a:xfrm>
          <a:off x="3128276" y="2228262"/>
          <a:ext cx="2348667"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Tóc</a:t>
          </a:r>
          <a:endParaRPr lang="en-US" sz="3200" b="1" kern="1200" dirty="0">
            <a:latin typeface="Times New Roman" panose="02020603050405020304" pitchFamily="18" charset="0"/>
            <a:cs typeface="Times New Roman" panose="02020603050405020304" pitchFamily="18" charset="0"/>
          </a:endParaRPr>
        </a:p>
      </dsp:txBody>
      <dsp:txXfrm>
        <a:off x="3156456" y="2256442"/>
        <a:ext cx="2292307" cy="905782"/>
      </dsp:txXfrm>
    </dsp:sp>
    <dsp:sp modelId="{161BD5A8-0976-4460-8BC8-4A517499A524}">
      <dsp:nvSpPr>
        <dsp:cNvPr id="0" name=""/>
        <dsp:cNvSpPr/>
      </dsp:nvSpPr>
      <dsp:spPr>
        <a:xfrm>
          <a:off x="5476944" y="2693353"/>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842558" y="2690090"/>
        <a:ext cx="38485" cy="38485"/>
      </dsp:txXfrm>
    </dsp:sp>
    <dsp:sp modelId="{B6AB908E-15DE-4E84-B18C-F76AB3F5CE42}">
      <dsp:nvSpPr>
        <dsp:cNvPr id="0" name=""/>
        <dsp:cNvSpPr/>
      </dsp:nvSpPr>
      <dsp:spPr>
        <a:xfrm>
          <a:off x="6246658" y="2228262"/>
          <a:ext cx="5505824"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Mượt</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mà</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đen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nhánh</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xoăn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óng</a:t>
          </a:r>
          <a:r>
            <a:rPr lang="en-US" sz="3000" kern="1200" dirty="0" smtClean="0">
              <a:latin typeface="Times New Roman" panose="02020603050405020304" pitchFamily="18" charset="0"/>
              <a:cs typeface="Times New Roman" panose="02020603050405020304" pitchFamily="18" charset="0"/>
            </a:rPr>
            <a:t> ả,…</a:t>
          </a:r>
          <a:endParaRPr lang="en-US" sz="3000" kern="1200" dirty="0">
            <a:latin typeface="Times New Roman" panose="02020603050405020304" pitchFamily="18" charset="0"/>
            <a:cs typeface="Times New Roman" panose="02020603050405020304" pitchFamily="18" charset="0"/>
          </a:endParaRPr>
        </a:p>
      </dsp:txBody>
      <dsp:txXfrm>
        <a:off x="6274838" y="2256442"/>
        <a:ext cx="5449464" cy="905782"/>
      </dsp:txXfrm>
    </dsp:sp>
    <dsp:sp modelId="{EF14542A-1E5C-4BA3-9C82-4C146F443D5D}">
      <dsp:nvSpPr>
        <dsp:cNvPr id="0" name=""/>
        <dsp:cNvSpPr/>
      </dsp:nvSpPr>
      <dsp:spPr>
        <a:xfrm rot="3310531">
          <a:off x="2069489" y="3246585"/>
          <a:ext cx="1347858" cy="31960"/>
        </a:xfrm>
        <a:custGeom>
          <a:avLst/>
          <a:gdLst/>
          <a:ahLst/>
          <a:cxnLst/>
          <a:rect l="0" t="0" r="0" b="0"/>
          <a:pathLst>
            <a:path>
              <a:moveTo>
                <a:pt x="0" y="15980"/>
              </a:moveTo>
              <a:lnTo>
                <a:pt x="1347858"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2069489" y="3228869"/>
        <a:ext cx="1347858" cy="67392"/>
      </dsp:txXfrm>
    </dsp:sp>
    <dsp:sp modelId="{106C7889-2D56-4A0E-9102-B4D18C4EA903}">
      <dsp:nvSpPr>
        <dsp:cNvPr id="0" name=""/>
        <dsp:cNvSpPr/>
      </dsp:nvSpPr>
      <dsp:spPr>
        <a:xfrm>
          <a:off x="3128276" y="3334726"/>
          <a:ext cx="2348667"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Mắt</a:t>
          </a:r>
          <a:endParaRPr lang="en-US" sz="3200" b="1" kern="1200" dirty="0">
            <a:latin typeface="Times New Roman" panose="02020603050405020304" pitchFamily="18" charset="0"/>
            <a:cs typeface="Times New Roman" panose="02020603050405020304" pitchFamily="18" charset="0"/>
          </a:endParaRPr>
        </a:p>
      </dsp:txBody>
      <dsp:txXfrm>
        <a:off x="3156456" y="3362906"/>
        <a:ext cx="2292307" cy="905782"/>
      </dsp:txXfrm>
    </dsp:sp>
    <dsp:sp modelId="{1DAE5BC9-F398-4460-8228-BD7012572432}">
      <dsp:nvSpPr>
        <dsp:cNvPr id="0" name=""/>
        <dsp:cNvSpPr/>
      </dsp:nvSpPr>
      <dsp:spPr>
        <a:xfrm>
          <a:off x="5476944" y="3799817"/>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842558" y="3796554"/>
        <a:ext cx="38485" cy="38485"/>
      </dsp:txXfrm>
    </dsp:sp>
    <dsp:sp modelId="{E0DC59B9-A291-4305-948E-6DC9CBB1DFD5}">
      <dsp:nvSpPr>
        <dsp:cNvPr id="0" name=""/>
        <dsp:cNvSpPr/>
      </dsp:nvSpPr>
      <dsp:spPr>
        <a:xfrm>
          <a:off x="6246658" y="3334726"/>
          <a:ext cx="5505824"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Đen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láy</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tròn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xoe</a:t>
          </a:r>
          <a:r>
            <a:rPr lang="en-US" sz="3000" kern="1200" dirty="0" smtClean="0">
              <a:latin typeface="Times New Roman" panose="02020603050405020304" pitchFamily="18" charset="0"/>
              <a:cs typeface="Times New Roman" panose="02020603050405020304" pitchFamily="18" charset="0"/>
            </a:rPr>
            <a:t>, to </a:t>
          </a:r>
          <a:r>
            <a:rPr lang="en-US" sz="3000" kern="1200" dirty="0" err="1" smtClean="0">
              <a:latin typeface="Times New Roman" panose="02020603050405020304" pitchFamily="18" charset="0"/>
              <a:cs typeface="Times New Roman" panose="02020603050405020304" pitchFamily="18" charset="0"/>
            </a:rPr>
            <a:t>tròn</a:t>
          </a:r>
          <a:r>
            <a:rPr lang="en-US" sz="3000" kern="1200" dirty="0" smtClean="0">
              <a:latin typeface="Times New Roman" panose="02020603050405020304" pitchFamily="18" charset="0"/>
              <a:cs typeface="Times New Roman" panose="02020603050405020304" pitchFamily="18" charset="0"/>
            </a:rPr>
            <a:t>, sang long </a:t>
          </a:r>
          <a:r>
            <a:rPr lang="en-US" sz="3000" kern="1200" dirty="0" err="1" smtClean="0">
              <a:latin typeface="Times New Roman" panose="02020603050405020304" pitchFamily="18" charset="0"/>
              <a:cs typeface="Times New Roman" panose="02020603050405020304" pitchFamily="18" charset="0"/>
            </a:rPr>
            <a:t>lanh</a:t>
          </a:r>
          <a:r>
            <a:rPr lang="en-US" sz="3000" kern="1200" dirty="0" smtClean="0">
              <a:latin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dsp:txBody>
      <dsp:txXfrm>
        <a:off x="6274838" y="3362906"/>
        <a:ext cx="5449464" cy="905782"/>
      </dsp:txXfrm>
    </dsp:sp>
    <dsp:sp modelId="{BD93D7D9-5BDC-45BE-835E-6B7874DEA3AD}">
      <dsp:nvSpPr>
        <dsp:cNvPr id="0" name=""/>
        <dsp:cNvSpPr/>
      </dsp:nvSpPr>
      <dsp:spPr>
        <a:xfrm rot="4249260">
          <a:off x="1571933" y="3799817"/>
          <a:ext cx="2342971" cy="31960"/>
        </a:xfrm>
        <a:custGeom>
          <a:avLst/>
          <a:gdLst/>
          <a:ahLst/>
          <a:cxnLst/>
          <a:rect l="0" t="0" r="0" b="0"/>
          <a:pathLst>
            <a:path>
              <a:moveTo>
                <a:pt x="0" y="15980"/>
              </a:moveTo>
              <a:lnTo>
                <a:pt x="2342971"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Times New Roman" panose="02020603050405020304" pitchFamily="18" charset="0"/>
            <a:cs typeface="Times New Roman" panose="02020603050405020304" pitchFamily="18" charset="0"/>
          </a:endParaRPr>
        </a:p>
      </dsp:txBody>
      <dsp:txXfrm>
        <a:off x="2684844" y="3757223"/>
        <a:ext cx="117148" cy="117148"/>
      </dsp:txXfrm>
    </dsp:sp>
    <dsp:sp modelId="{4C718D59-68A5-4487-831F-2794FE82F6ED}">
      <dsp:nvSpPr>
        <dsp:cNvPr id="0" name=""/>
        <dsp:cNvSpPr/>
      </dsp:nvSpPr>
      <dsp:spPr>
        <a:xfrm>
          <a:off x="3128276" y="4441190"/>
          <a:ext cx="2305525"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Làn</a:t>
          </a:r>
          <a:r>
            <a:rPr lang="en-US" sz="3200" b="1" kern="1200" dirty="0" smtClean="0">
              <a:latin typeface="Times New Roman" panose="02020603050405020304" pitchFamily="18" charset="0"/>
              <a:cs typeface="Times New Roman" panose="02020603050405020304" pitchFamily="18" charset="0"/>
            </a:rPr>
            <a:t> da</a:t>
          </a:r>
          <a:endParaRPr lang="en-US" sz="3200" b="1" kern="1200" dirty="0">
            <a:latin typeface="Times New Roman" panose="02020603050405020304" pitchFamily="18" charset="0"/>
            <a:cs typeface="Times New Roman" panose="02020603050405020304" pitchFamily="18" charset="0"/>
          </a:endParaRPr>
        </a:p>
      </dsp:txBody>
      <dsp:txXfrm>
        <a:off x="3156456" y="4469370"/>
        <a:ext cx="2249165" cy="905782"/>
      </dsp:txXfrm>
    </dsp:sp>
    <dsp:sp modelId="{BEA7EB5E-3A43-4718-9C2C-AC50E47A0F2D}">
      <dsp:nvSpPr>
        <dsp:cNvPr id="0" name=""/>
        <dsp:cNvSpPr/>
      </dsp:nvSpPr>
      <dsp:spPr>
        <a:xfrm>
          <a:off x="5433801" y="4906281"/>
          <a:ext cx="769714" cy="31960"/>
        </a:xfrm>
        <a:custGeom>
          <a:avLst/>
          <a:gdLst/>
          <a:ahLst/>
          <a:cxnLst/>
          <a:rect l="0" t="0" r="0" b="0"/>
          <a:pathLst>
            <a:path>
              <a:moveTo>
                <a:pt x="0" y="15980"/>
              </a:moveTo>
              <a:lnTo>
                <a:pt x="769714" y="15980"/>
              </a:lnTo>
            </a:path>
          </a:pathLst>
        </a:custGeom>
        <a:no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799415" y="4903019"/>
        <a:ext cx="38485" cy="38485"/>
      </dsp:txXfrm>
    </dsp:sp>
    <dsp:sp modelId="{EA61712D-685B-4AFE-AB86-04F4A166CAC3}">
      <dsp:nvSpPr>
        <dsp:cNvPr id="0" name=""/>
        <dsp:cNvSpPr/>
      </dsp:nvSpPr>
      <dsp:spPr>
        <a:xfrm>
          <a:off x="6203515" y="4441190"/>
          <a:ext cx="5505824" cy="9621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Trắng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hồng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ngâm</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đen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bánh</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mật</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hồng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hào</a:t>
          </a:r>
          <a:r>
            <a:rPr lang="en-US" sz="3000" kern="1200" dirty="0" smtClean="0">
              <a:latin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dsp:txBody>
      <dsp:txXfrm>
        <a:off x="6231695" y="4469370"/>
        <a:ext cx="5449464" cy="9057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48559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340333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2516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372121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pic>
        <p:nvPicPr>
          <p:cNvPr id="349" name="Craig Duncan - Battle Hymn Of The Republic">
            <a:hlinkClick r:id="" action="ppaction://media"/>
            <a:extLst>
              <a:ext uri="{FF2B5EF4-FFF2-40B4-BE49-F238E27FC236}">
                <a16:creationId xmlns:a16="http://schemas.microsoft.com/office/drawing/2014/main" id="{F644EB09-1A23-4B95-B65B-41BD706716B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09600" y="-1181100"/>
            <a:ext cx="609600" cy="609600"/>
          </a:xfrm>
          <a:prstGeom prst="rect">
            <a:avLst/>
          </a:prstGeom>
        </p:spPr>
      </p:pic>
      <p:sp>
        <p:nvSpPr>
          <p:cNvPr id="2" name="TextBox 1"/>
          <p:cNvSpPr txBox="1"/>
          <p:nvPr/>
        </p:nvSpPr>
        <p:spPr>
          <a:xfrm>
            <a:off x="2120500" y="1288639"/>
            <a:ext cx="8516983" cy="2308324"/>
          </a:xfrm>
          <a:prstGeom prst="rect">
            <a:avLst/>
          </a:prstGeom>
          <a:noFill/>
        </p:spPr>
        <p:txBody>
          <a:bodyPr wrap="square" rtlCol="0">
            <a:spAutoFit/>
          </a:bodyPr>
          <a:lstStyle/>
          <a:p>
            <a:pPr algn="ctr"/>
            <a:r>
              <a:rPr lang="en-US" sz="7200" b="1" dirty="0" err="1" smtClean="0">
                <a:latin typeface="Times New Roman" panose="02020603050405020304" pitchFamily="18" charset="0"/>
                <a:cs typeface="Times New Roman" panose="02020603050405020304" pitchFamily="18" charset="0"/>
              </a:rPr>
              <a:t>Tập</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làm</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văn</a:t>
            </a:r>
            <a:endParaRPr lang="en-US" sz="7200" b="1" dirty="0" smtClean="0">
              <a:latin typeface="Times New Roman" panose="02020603050405020304" pitchFamily="18" charset="0"/>
              <a:cs typeface="Times New Roman" panose="02020603050405020304" pitchFamily="18" charset="0"/>
            </a:endParaRPr>
          </a:p>
          <a:p>
            <a:pPr algn="ctr"/>
            <a:r>
              <a:rPr lang="en-US" sz="7200" dirty="0" err="1" smtClean="0">
                <a:solidFill>
                  <a:srgbClr val="FF0000"/>
                </a:solidFill>
                <a:latin typeface="Times New Roman" panose="02020603050405020304" pitchFamily="18" charset="0"/>
                <a:cs typeface="Times New Roman" panose="02020603050405020304" pitchFamily="18" charset="0"/>
              </a:rPr>
              <a:t>Kể</a:t>
            </a:r>
            <a:r>
              <a:rPr lang="en-US" sz="7200" dirty="0" smtClean="0">
                <a:solidFill>
                  <a:srgbClr val="FF0000"/>
                </a:solidFill>
                <a:latin typeface="Times New Roman" panose="02020603050405020304" pitchFamily="18" charset="0"/>
                <a:cs typeface="Times New Roman" panose="02020603050405020304" pitchFamily="18" charset="0"/>
              </a:rPr>
              <a:t> </a:t>
            </a:r>
            <a:r>
              <a:rPr lang="en-US" sz="7200" dirty="0" err="1" smtClean="0">
                <a:solidFill>
                  <a:srgbClr val="FF0000"/>
                </a:solidFill>
                <a:latin typeface="Times New Roman" panose="02020603050405020304" pitchFamily="18" charset="0"/>
                <a:cs typeface="Times New Roman" panose="02020603050405020304" pitchFamily="18" charset="0"/>
              </a:rPr>
              <a:t>về</a:t>
            </a:r>
            <a:r>
              <a:rPr lang="en-US" sz="7200" dirty="0" smtClean="0">
                <a:solidFill>
                  <a:srgbClr val="FF0000"/>
                </a:solidFill>
                <a:latin typeface="Times New Roman" panose="02020603050405020304" pitchFamily="18" charset="0"/>
                <a:cs typeface="Times New Roman" panose="02020603050405020304" pitchFamily="18" charset="0"/>
              </a:rPr>
              <a:t> </a:t>
            </a:r>
            <a:r>
              <a:rPr lang="en-US" sz="7200" dirty="0" err="1" smtClean="0">
                <a:solidFill>
                  <a:srgbClr val="FF0000"/>
                </a:solidFill>
                <a:latin typeface="Times New Roman" panose="02020603050405020304" pitchFamily="18" charset="0"/>
                <a:cs typeface="Times New Roman" panose="02020603050405020304" pitchFamily="18" charset="0"/>
              </a:rPr>
              <a:t>người</a:t>
            </a:r>
            <a:r>
              <a:rPr lang="en-US" sz="7200" dirty="0" smtClean="0">
                <a:solidFill>
                  <a:srgbClr val="FF0000"/>
                </a:solidFill>
                <a:latin typeface="Times New Roman" panose="02020603050405020304" pitchFamily="18" charset="0"/>
                <a:cs typeface="Times New Roman" panose="02020603050405020304" pitchFamily="18" charset="0"/>
              </a:rPr>
              <a:t> </a:t>
            </a:r>
            <a:r>
              <a:rPr lang="en-US" sz="7200" dirty="0" err="1" smtClean="0">
                <a:solidFill>
                  <a:srgbClr val="FF0000"/>
                </a:solidFill>
                <a:latin typeface="Times New Roman" panose="02020603050405020304" pitchFamily="18" charset="0"/>
                <a:cs typeface="Times New Roman" panose="02020603050405020304" pitchFamily="18" charset="0"/>
              </a:rPr>
              <a:t>bạn</a:t>
            </a:r>
            <a:r>
              <a:rPr lang="en-US" sz="7200" dirty="0" smtClean="0">
                <a:solidFill>
                  <a:srgbClr val="FF0000"/>
                </a:solidFill>
                <a:latin typeface="Times New Roman" panose="02020603050405020304" pitchFamily="18" charset="0"/>
                <a:cs typeface="Times New Roman" panose="02020603050405020304" pitchFamily="18" charset="0"/>
              </a:rPr>
              <a:t> </a:t>
            </a:r>
            <a:r>
              <a:rPr lang="en-US" sz="7200" dirty="0" err="1" smtClean="0">
                <a:solidFill>
                  <a:srgbClr val="FF0000"/>
                </a:solidFill>
                <a:latin typeface="Times New Roman" panose="02020603050405020304" pitchFamily="18" charset="0"/>
                <a:cs typeface="Times New Roman" panose="02020603050405020304" pitchFamily="18" charset="0"/>
              </a:rPr>
              <a:t>thân</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6776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49"/>
                                        </p:tgtEl>
                                      </p:cBhvr>
                                    </p:cmd>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500" fill="hold"/>
                                        <p:tgtEl>
                                          <p:spTgt spid="330"/>
                                        </p:tgtEl>
                                        <p:attrNameLst>
                                          <p:attrName>ppt_x</p:attrName>
                                        </p:attrNameLst>
                                      </p:cBhvr>
                                      <p:tavLst>
                                        <p:tav tm="0">
                                          <p:val>
                                            <p:strVal val="1+#ppt_w/2"/>
                                          </p:val>
                                        </p:tav>
                                        <p:tav tm="100000">
                                          <p:val>
                                            <p:strVal val="#ppt_x"/>
                                          </p:val>
                                        </p:tav>
                                      </p:tavLst>
                                    </p:anim>
                                    <p:anim calcmode="lin" valueType="num">
                                      <p:cBhvr additive="base">
                                        <p:cTn id="11" dur="500" fill="hold"/>
                                        <p:tgtEl>
                                          <p:spTgt spid="33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36"/>
                                        </p:tgtEl>
                                        <p:attrNameLst>
                                          <p:attrName>style.visibility</p:attrName>
                                        </p:attrNameLst>
                                      </p:cBhvr>
                                      <p:to>
                                        <p:strVal val="visible"/>
                                      </p:to>
                                    </p:set>
                                    <p:animEffect transition="in" filter="wipe(down)">
                                      <p:cBhvr>
                                        <p:cTn id="15" dur="500"/>
                                        <p:tgtEl>
                                          <p:spTgt spid="336"/>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4"/>
                                        </p:tgtEl>
                                        <p:attrNameLst>
                                          <p:attrName>style.visibility</p:attrName>
                                        </p:attrNameLst>
                                      </p:cBhvr>
                                      <p:to>
                                        <p:strVal val="visible"/>
                                      </p:to>
                                    </p:set>
                                    <p:animEffect transition="in" filter="fade">
                                      <p:cBhvr>
                                        <p:cTn id="19" dur="1000"/>
                                        <p:tgtEl>
                                          <p:spTgt spid="334"/>
                                        </p:tgtEl>
                                      </p:cBhvr>
                                    </p:animEffect>
                                    <p:anim calcmode="lin" valueType="num">
                                      <p:cBhvr>
                                        <p:cTn id="20" dur="1000" fill="hold"/>
                                        <p:tgtEl>
                                          <p:spTgt spid="334"/>
                                        </p:tgtEl>
                                        <p:attrNameLst>
                                          <p:attrName>ppt_x</p:attrName>
                                        </p:attrNameLst>
                                      </p:cBhvr>
                                      <p:tavLst>
                                        <p:tav tm="0">
                                          <p:val>
                                            <p:strVal val="#ppt_x"/>
                                          </p:val>
                                        </p:tav>
                                        <p:tav tm="100000">
                                          <p:val>
                                            <p:strVal val="#ppt_x"/>
                                          </p:val>
                                        </p:tav>
                                      </p:tavLst>
                                    </p:anim>
                                    <p:anim calcmode="lin" valueType="num">
                                      <p:cBhvr>
                                        <p:cTn id="21" dur="1000" fill="hold"/>
                                        <p:tgtEl>
                                          <p:spTgt spid="33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2"/>
                                        </p:tgtEl>
                                        <p:attrNameLst>
                                          <p:attrName>style.visibility</p:attrName>
                                        </p:attrNameLst>
                                      </p:cBhvr>
                                      <p:to>
                                        <p:strVal val="visible"/>
                                      </p:to>
                                    </p:set>
                                    <p:animEffect transition="in" filter="fade">
                                      <p:cBhvr>
                                        <p:cTn id="24" dur="1000"/>
                                        <p:tgtEl>
                                          <p:spTgt spid="332"/>
                                        </p:tgtEl>
                                      </p:cBhvr>
                                    </p:animEffect>
                                    <p:anim calcmode="lin" valueType="num">
                                      <p:cBhvr>
                                        <p:cTn id="25" dur="1000" fill="hold"/>
                                        <p:tgtEl>
                                          <p:spTgt spid="332"/>
                                        </p:tgtEl>
                                        <p:attrNameLst>
                                          <p:attrName>ppt_x</p:attrName>
                                        </p:attrNameLst>
                                      </p:cBhvr>
                                      <p:tavLst>
                                        <p:tav tm="0">
                                          <p:val>
                                            <p:strVal val="#ppt_x"/>
                                          </p:val>
                                        </p:tav>
                                        <p:tav tm="100000">
                                          <p:val>
                                            <p:strVal val="#ppt_x"/>
                                          </p:val>
                                        </p:tav>
                                      </p:tavLst>
                                    </p:anim>
                                    <p:anim calcmode="lin" valueType="num">
                                      <p:cBhvr>
                                        <p:cTn id="26" dur="1000" fill="hold"/>
                                        <p:tgtEl>
                                          <p:spTgt spid="33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42"/>
                                        </p:tgtEl>
                                        <p:attrNameLst>
                                          <p:attrName>style.visibility</p:attrName>
                                        </p:attrNameLst>
                                      </p:cBhvr>
                                      <p:to>
                                        <p:strVal val="visible"/>
                                      </p:to>
                                    </p:set>
                                    <p:anim calcmode="lin" valueType="num">
                                      <p:cBhvr>
                                        <p:cTn id="30" dur="500" fill="hold"/>
                                        <p:tgtEl>
                                          <p:spTgt spid="342"/>
                                        </p:tgtEl>
                                        <p:attrNameLst>
                                          <p:attrName>ppt_w</p:attrName>
                                        </p:attrNameLst>
                                      </p:cBhvr>
                                      <p:tavLst>
                                        <p:tav tm="0">
                                          <p:val>
                                            <p:fltVal val="0"/>
                                          </p:val>
                                        </p:tav>
                                        <p:tav tm="100000">
                                          <p:val>
                                            <p:strVal val="#ppt_w"/>
                                          </p:val>
                                        </p:tav>
                                      </p:tavLst>
                                    </p:anim>
                                    <p:anim calcmode="lin" valueType="num">
                                      <p:cBhvr>
                                        <p:cTn id="31" dur="500" fill="hold"/>
                                        <p:tgtEl>
                                          <p:spTgt spid="342"/>
                                        </p:tgtEl>
                                        <p:attrNameLst>
                                          <p:attrName>ppt_h</p:attrName>
                                        </p:attrNameLst>
                                      </p:cBhvr>
                                      <p:tavLst>
                                        <p:tav tm="0">
                                          <p:val>
                                            <p:fltVal val="0"/>
                                          </p:val>
                                        </p:tav>
                                        <p:tav tm="100000">
                                          <p:val>
                                            <p:strVal val="#ppt_h"/>
                                          </p:val>
                                        </p:tav>
                                      </p:tavLst>
                                    </p:anim>
                                    <p:animEffect transition="in" filter="fade">
                                      <p:cBhvr>
                                        <p:cTn id="32" dur="500"/>
                                        <p:tgtEl>
                                          <p:spTgt spid="342"/>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338"/>
                                        </p:tgtEl>
                                        <p:attrNameLst>
                                          <p:attrName>style.visibility</p:attrName>
                                        </p:attrNameLst>
                                      </p:cBhvr>
                                      <p:to>
                                        <p:strVal val="visible"/>
                                      </p:to>
                                    </p:set>
                                    <p:animEffect transition="in" filter="fade">
                                      <p:cBhvr>
                                        <p:cTn id="36" dur="1000"/>
                                        <p:tgtEl>
                                          <p:spTgt spid="338"/>
                                        </p:tgtEl>
                                      </p:cBhvr>
                                    </p:animEffect>
                                    <p:anim calcmode="lin" valueType="num">
                                      <p:cBhvr>
                                        <p:cTn id="37" dur="1000" fill="hold"/>
                                        <p:tgtEl>
                                          <p:spTgt spid="338"/>
                                        </p:tgtEl>
                                        <p:attrNameLst>
                                          <p:attrName>ppt_x</p:attrName>
                                        </p:attrNameLst>
                                      </p:cBhvr>
                                      <p:tavLst>
                                        <p:tav tm="0">
                                          <p:val>
                                            <p:strVal val="#ppt_x"/>
                                          </p:val>
                                        </p:tav>
                                        <p:tav tm="100000">
                                          <p:val>
                                            <p:strVal val="#ppt_x"/>
                                          </p:val>
                                        </p:tav>
                                      </p:tavLst>
                                    </p:anim>
                                    <p:anim calcmode="lin" valueType="num">
                                      <p:cBhvr>
                                        <p:cTn id="38"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9" repeatCount="indefinite" fill="hold" display="0">
                  <p:stCondLst>
                    <p:cond delay="indefinite"/>
                  </p:stCondLst>
                  <p:endCondLst>
                    <p:cond evt="onStopAudio" delay="0">
                      <p:tgtEl>
                        <p:sldTgt/>
                      </p:tgtEl>
                    </p:cond>
                  </p:endCondLst>
                </p:cTn>
                <p:tgtEl>
                  <p:spTgt spid="34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4" y="742968"/>
            <a:ext cx="10789922" cy="4031873"/>
          </a:xfrm>
          <a:prstGeom prst="rect">
            <a:avLst/>
          </a:prstGeom>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lớp, em có rất nhiều người bạn nhưng em thích chơi với Đức. Đó là một bạn gái có gương mặt thật dễ thương. Tính tình hiền lành, dịu dàng. Đức hay giúp đỡ bạn bè, học hành lại chăm chỉ, tham gia tích cực các phong trào của lớp. Đặc biệt Đức học toán rất giỏi, lần thi nào cũng đạt điểm cao và được cô tuyên dương trước lớp. Không chỉ em mà các bạn, thầy cô ai cũng yêu thương bạn ấy. Em xem bạn ấy là một tấm gương tốt để em học tập. Em rất vui khi có một người bạn như thế.</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847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45" y="308376"/>
            <a:ext cx="11390812" cy="5078313"/>
          </a:xfrm>
          <a:prstGeom prst="rect">
            <a:avLst/>
          </a:prstGeom>
        </p:spPr>
        <p:txBody>
          <a:bodyPr wrap="square">
            <a:spAutoFit/>
          </a:bodyPr>
          <a:lstStyle/>
          <a:p>
            <a:pPr algn="just"/>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Hương </a:t>
            </a:r>
            <a:r>
              <a:rPr lang="vi-VN" sz="3600" dirty="0">
                <a:latin typeface="Times New Roman" panose="02020603050405020304" pitchFamily="18" charset="0"/>
                <a:cs typeface="Times New Roman" panose="02020603050405020304" pitchFamily="18" charset="0"/>
              </a:rPr>
              <a:t>là người bạn thân thân thiết nhất của em từ hồi mẫu giáo. Chúng em là hàng xóm của nhau. Cả hai bằng tuổi nhưng Hương lại cao hơn em hẳn một cái đầu. Bạn có một mái tóc dài, chiếc má lúm đồng tiền xinh xắn. Hương không chỉ là học sinh giỏi nhất lớp mà bạn còn hát rất hay nữa. Mỗi khi ở lớp, ở trường có chương trình văn nghệ thì Hương đều sẽ lên biểu diễn. Bạn ấy được các thầy cô và bạn bè quý mến. Em thường qua nhà Hương cùng học và làm bài tập về nhà. Chúng em yêu quý nhau lắm.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34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34" y="0"/>
            <a:ext cx="11982996" cy="4524315"/>
          </a:xfrm>
          <a:prstGeom prst="rect">
            <a:avLst/>
          </a:prstGeom>
        </p:spPr>
        <p:txBody>
          <a:bodyPr wrap="square">
            <a:spAutoFit/>
          </a:bodyPr>
          <a:lstStyle/>
          <a:p>
            <a:pPr marL="457200" marR="0">
              <a:lnSpc>
                <a:spcPct val="150000"/>
              </a:lnSpc>
              <a:spcBef>
                <a:spcPts val="0"/>
              </a:spcBef>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marR="0">
              <a:spcBef>
                <a:spcPts val="0"/>
              </a:spcBef>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3600" b="1" dirty="0">
              <a:latin typeface="HP001 4 hàng" panose="020B0603050302020204" pitchFamily="34" charset="0"/>
              <a:ea typeface="Times New Roman" panose="02020603050405020304" pitchFamily="18" charset="0"/>
              <a:cs typeface="Times New Roman" panose="02020603050405020304" pitchFamily="18" charset="0"/>
            </a:endParaRPr>
          </a:p>
          <a:p>
            <a:pPr marL="457200" marR="0" indent="262890">
              <a:spcBef>
                <a:spcPts val="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latin typeface="HP001 4 hàng" panose="020B0603050302020204" pitchFamily="34" charset="0"/>
              <a:ea typeface="Times New Roman" panose="02020603050405020304" pitchFamily="18" charset="0"/>
              <a:cs typeface="Times New Roman" panose="02020603050405020304" pitchFamily="18" charset="0"/>
            </a:endParaRPr>
          </a:p>
          <a:p>
            <a:pPr marL="457200" marR="0" indent="262890">
              <a:spcBef>
                <a:spcPts val="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Ngoại</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 </a:t>
            </a:r>
            <a:endParaRPr lang="en-US" sz="3600" b="1" dirty="0">
              <a:latin typeface="HP001 4 hàng" panose="020B0603050302020204" pitchFamily="34" charset="0"/>
              <a:ea typeface="Times New Roman" panose="02020603050405020304" pitchFamily="18" charset="0"/>
              <a:cs typeface="Times New Roman" panose="02020603050405020304" pitchFamily="18" charset="0"/>
            </a:endParaRPr>
          </a:p>
          <a:p>
            <a:pPr marL="457200" marR="0" indent="262890">
              <a:spcBef>
                <a:spcPts val="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latin typeface="HP001 4 hàng" panose="020B0603050302020204" pitchFamily="34" charset="0"/>
              <a:ea typeface="Times New Roman" panose="02020603050405020304" pitchFamily="18" charset="0"/>
              <a:cs typeface="Times New Roman" panose="02020603050405020304" pitchFamily="18" charset="0"/>
            </a:endParaRPr>
          </a:p>
          <a:p>
            <a:pPr marL="457200" marR="0" indent="262890">
              <a:spcBef>
                <a:spcPts val="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18575792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562" y="845241"/>
            <a:ext cx="10751661" cy="1077218"/>
          </a:xfrm>
          <a:prstGeom prst="rect">
            <a:avLst/>
          </a:prstGeom>
        </p:spPr>
        <p:txBody>
          <a:bodyPr wrap="none">
            <a:spAutoFit/>
          </a:bodyPr>
          <a:lstStyle/>
          <a:p>
            <a:pPr marL="1028700" marR="0" indent="-571500">
              <a:spcBef>
                <a:spcPts val="0"/>
              </a:spcBef>
              <a:spcAft>
                <a:spcPts val="0"/>
              </a:spcAft>
              <a:buFontTx/>
              <a:buChar char="-"/>
            </a:pP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marR="0">
              <a:spcBef>
                <a:spcPts val="0"/>
              </a:spcBef>
              <a:spcAft>
                <a:spcPts val="0"/>
              </a:spcAft>
            </a:pP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Lí </a:t>
            </a:r>
            <a:r>
              <a:rPr lang="vi-VN" sz="3200" dirty="0">
                <a:latin typeface="Times New Roman" panose="02020603050405020304" pitchFamily="18" charset="0"/>
                <a:cs typeface="Times New Roman" panose="02020603050405020304" pitchFamily="18" charset="0"/>
              </a:rPr>
              <a:t>do quen biết? Nhờ đâu mà hai người trở nên thân thiết?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243838" y="137355"/>
            <a:ext cx="7071361" cy="707886"/>
          </a:xfrm>
          <a:prstGeom prst="rect">
            <a:avLst/>
          </a:prstGeom>
          <a:noFill/>
        </p:spPr>
        <p:txBody>
          <a:bodyPr wrap="square" rtlCol="0">
            <a:spAutoFit/>
          </a:bodyPr>
          <a:lstStyle/>
          <a:p>
            <a:r>
              <a:rPr lang="en-US" sz="4000" b="1" dirty="0" err="1" smtClean="0">
                <a:solidFill>
                  <a:srgbClr val="FF0000"/>
                </a:solidFill>
                <a:latin typeface="Times New Roman" panose="02020603050405020304" pitchFamily="18" charset="0"/>
                <a:cs typeface="Times New Roman" panose="02020603050405020304" pitchFamily="18" charset="0"/>
              </a:rPr>
              <a:t>Giới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thiệu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về</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người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thân</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43838" y="2217518"/>
            <a:ext cx="11486608" cy="3108543"/>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VD   -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a:t>
            </a:r>
          </a:p>
          <a:p>
            <a:pPr algn="just"/>
            <a:r>
              <a:rPr lang="en-US" sz="2800" b="0" i="0" dirty="0">
                <a:effectLst/>
                <a:latin typeface="Times New Roman" panose="02020603050405020304" pitchFamily="18" charset="0"/>
                <a:cs typeface="Times New Roman" panose="02020603050405020304" pitchFamily="18" charset="0"/>
              </a:rPr>
              <a:t> </a:t>
            </a:r>
            <a:r>
              <a:rPr lang="en-US" sz="2800" b="0" i="0" dirty="0" smtClean="0">
                <a:effectLst/>
                <a:latin typeface="Times New Roman" panose="02020603050405020304" pitchFamily="18" charset="0"/>
                <a:cs typeface="Times New Roman" panose="02020603050405020304" pitchFamily="18" charset="0"/>
              </a:rPr>
              <a:t>       </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Nếu mọi người hỏi em rằng ai là người bạn thân nhất. Em sẽ không ngần ngại mà trả lời rằng đó chính là Trang – nhỏ bạn lớp trưởng đáng yêu</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cs typeface="Times New Roman" panose="02020603050405020304" pitchFamily="18" charset="0"/>
            </a:endParaRPr>
          </a:p>
          <a:p>
            <a:pPr algn="just"/>
            <a:r>
              <a:rPr lang="en-US" sz="2800" b="0" i="0" dirty="0">
                <a:effectLst/>
                <a:latin typeface="Times New Roman" panose="02020603050405020304" pitchFamily="18" charset="0"/>
                <a:cs typeface="Times New Roman" panose="02020603050405020304" pitchFamily="18" charset="0"/>
              </a:rPr>
              <a:t> </a:t>
            </a:r>
            <a:r>
              <a:rPr lang="en-US" sz="2800" b="0" i="0" dirty="0" smtClean="0">
                <a:effectLst/>
                <a:latin typeface="Times New Roman" panose="02020603050405020304" pitchFamily="18" charset="0"/>
                <a:cs typeface="Times New Roman" panose="02020603050405020304" pitchFamily="18" charset="0"/>
              </a:rPr>
              <a:t>       </a:t>
            </a:r>
            <a:r>
              <a:rPr lang="en-US" sz="2800" b="0" i="0" dirty="0" smtClean="0">
                <a:solidFill>
                  <a:srgbClr val="00B050"/>
                </a:solidFill>
                <a:effectLst/>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Trong lớp </a:t>
            </a:r>
            <a:r>
              <a:rPr lang="en-US" sz="2800" dirty="0">
                <a:solidFill>
                  <a:srgbClr val="00B050"/>
                </a:solidFill>
                <a:latin typeface="Times New Roman" panose="02020603050405020304" pitchFamily="18" charset="0"/>
                <a:cs typeface="Times New Roman" panose="02020603050405020304" pitchFamily="18" charset="0"/>
              </a:rPr>
              <a:t>3</a:t>
            </a:r>
            <a:r>
              <a:rPr lang="vi-VN" sz="2800" dirty="0" smtClean="0">
                <a:solidFill>
                  <a:srgbClr val="00B05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Thành là người bạn thân thiết nhất của em. Năm lớp một, Thành được cô xếp chỗ ngồi cạnh em. Tình bạn của chúng em ngày càng gắn bó hơn sau một năm cùng học tập. </a:t>
            </a:r>
            <a:endParaRPr lang="en-US" sz="2800" b="0" i="0" dirty="0">
              <a:solidFill>
                <a:srgbClr val="00B05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37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anim calcmode="lin" valueType="num">
                                      <p:cBhvr>
                                        <p:cTn id="3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1000"/>
                                        <p:tgtEl>
                                          <p:spTgt spid="5">
                                            <p:txEl>
                                              <p:pRg st="2" end="2"/>
                                            </p:txEl>
                                          </p:spTgt>
                                        </p:tgtEl>
                                      </p:cBhvr>
                                    </p:animEffect>
                                    <p:anim calcmode="lin" valueType="num">
                                      <p:cBhvr>
                                        <p:cTn id="4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7893973"/>
              </p:ext>
            </p:extLst>
          </p:nvPr>
        </p:nvGraphicFramePr>
        <p:xfrm>
          <a:off x="46443" y="353906"/>
          <a:ext cx="117623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B918CC7-2492-4F7A-AC71-E498E9221F30}"/>
                                            </p:graphicEl>
                                          </p:spTgt>
                                        </p:tgtEl>
                                        <p:attrNameLst>
                                          <p:attrName>style.visibility</p:attrName>
                                        </p:attrNameLst>
                                      </p:cBhvr>
                                      <p:to>
                                        <p:strVal val="visible"/>
                                      </p:to>
                                    </p:set>
                                    <p:anim calcmode="lin" valueType="num">
                                      <p:cBhvr additive="base">
                                        <p:cTn id="7" dur="500" fill="hold"/>
                                        <p:tgtEl>
                                          <p:spTgt spid="5">
                                            <p:graphicEl>
                                              <a:dgm id="{5B918CC7-2492-4F7A-AC71-E498E9221F3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B918CC7-2492-4F7A-AC71-E498E9221F3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48F296CE-539A-4F4D-BB73-DEE06AC0F163}"/>
                                            </p:graphicEl>
                                          </p:spTgt>
                                        </p:tgtEl>
                                        <p:attrNameLst>
                                          <p:attrName>style.visibility</p:attrName>
                                        </p:attrNameLst>
                                      </p:cBhvr>
                                      <p:to>
                                        <p:strVal val="visible"/>
                                      </p:to>
                                    </p:set>
                                    <p:anim calcmode="lin" valueType="num">
                                      <p:cBhvr additive="base">
                                        <p:cTn id="13" dur="500" fill="hold"/>
                                        <p:tgtEl>
                                          <p:spTgt spid="5">
                                            <p:graphicEl>
                                              <a:dgm id="{48F296CE-539A-4F4D-BB73-DEE06AC0F16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48F296CE-539A-4F4D-BB73-DEE06AC0F16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D9E2131C-25FF-45F1-A0C5-2892A42E2E0C}"/>
                                            </p:graphicEl>
                                          </p:spTgt>
                                        </p:tgtEl>
                                        <p:attrNameLst>
                                          <p:attrName>style.visibility</p:attrName>
                                        </p:attrNameLst>
                                      </p:cBhvr>
                                      <p:to>
                                        <p:strVal val="visible"/>
                                      </p:to>
                                    </p:set>
                                    <p:anim calcmode="lin" valueType="num">
                                      <p:cBhvr additive="base">
                                        <p:cTn id="17" dur="500" fill="hold"/>
                                        <p:tgtEl>
                                          <p:spTgt spid="5">
                                            <p:graphicEl>
                                              <a:dgm id="{D9E2131C-25FF-45F1-A0C5-2892A42E2E0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D9E2131C-25FF-45F1-A0C5-2892A42E2E0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282DCDE-F58A-4FF6-AA31-E114DB111E82}"/>
                                            </p:graphicEl>
                                          </p:spTgt>
                                        </p:tgtEl>
                                        <p:attrNameLst>
                                          <p:attrName>style.visibility</p:attrName>
                                        </p:attrNameLst>
                                      </p:cBhvr>
                                      <p:to>
                                        <p:strVal val="visible"/>
                                      </p:to>
                                    </p:set>
                                    <p:anim calcmode="lin" valueType="num">
                                      <p:cBhvr additive="base">
                                        <p:cTn id="23" dur="500" fill="hold"/>
                                        <p:tgtEl>
                                          <p:spTgt spid="5">
                                            <p:graphicEl>
                                              <a:dgm id="{6282DCDE-F58A-4FF6-AA31-E114DB111E8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282DCDE-F58A-4FF6-AA31-E114DB111E8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D6404D42-BFB2-4B89-9536-2E521AF51979}"/>
                                            </p:graphicEl>
                                          </p:spTgt>
                                        </p:tgtEl>
                                        <p:attrNameLst>
                                          <p:attrName>style.visibility</p:attrName>
                                        </p:attrNameLst>
                                      </p:cBhvr>
                                      <p:to>
                                        <p:strVal val="visible"/>
                                      </p:to>
                                    </p:set>
                                    <p:anim calcmode="lin" valueType="num">
                                      <p:cBhvr additive="base">
                                        <p:cTn id="27" dur="500" fill="hold"/>
                                        <p:tgtEl>
                                          <p:spTgt spid="5">
                                            <p:graphicEl>
                                              <a:dgm id="{D6404D42-BFB2-4B89-9536-2E521AF5197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D6404D42-BFB2-4B89-9536-2E521AF5197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E3865CCD-4EEE-4F1B-8FD7-F352392DDDBC}"/>
                                            </p:graphicEl>
                                          </p:spTgt>
                                        </p:tgtEl>
                                        <p:attrNameLst>
                                          <p:attrName>style.visibility</p:attrName>
                                        </p:attrNameLst>
                                      </p:cBhvr>
                                      <p:to>
                                        <p:strVal val="visible"/>
                                      </p:to>
                                    </p:set>
                                    <p:anim calcmode="lin" valueType="num">
                                      <p:cBhvr additive="base">
                                        <p:cTn id="33" dur="500" fill="hold"/>
                                        <p:tgtEl>
                                          <p:spTgt spid="5">
                                            <p:graphicEl>
                                              <a:dgm id="{E3865CCD-4EEE-4F1B-8FD7-F352392DDDB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E3865CCD-4EEE-4F1B-8FD7-F352392DDDB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9B73410B-A1CD-4857-9E62-B684A0368EDA}"/>
                                            </p:graphicEl>
                                          </p:spTgt>
                                        </p:tgtEl>
                                        <p:attrNameLst>
                                          <p:attrName>style.visibility</p:attrName>
                                        </p:attrNameLst>
                                      </p:cBhvr>
                                      <p:to>
                                        <p:strVal val="visible"/>
                                      </p:to>
                                    </p:set>
                                    <p:anim calcmode="lin" valueType="num">
                                      <p:cBhvr additive="base">
                                        <p:cTn id="37" dur="500" fill="hold"/>
                                        <p:tgtEl>
                                          <p:spTgt spid="5">
                                            <p:graphicEl>
                                              <a:dgm id="{9B73410B-A1CD-4857-9E62-B684A0368ED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9B73410B-A1CD-4857-9E62-B684A0368ED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836B82EB-BEC4-4AD5-B092-5BDB6A390C0F}"/>
                                            </p:graphicEl>
                                          </p:spTgt>
                                        </p:tgtEl>
                                        <p:attrNameLst>
                                          <p:attrName>style.visibility</p:attrName>
                                        </p:attrNameLst>
                                      </p:cBhvr>
                                      <p:to>
                                        <p:strVal val="visible"/>
                                      </p:to>
                                    </p:set>
                                    <p:anim calcmode="lin" valueType="num">
                                      <p:cBhvr additive="base">
                                        <p:cTn id="43" dur="500" fill="hold"/>
                                        <p:tgtEl>
                                          <p:spTgt spid="5">
                                            <p:graphicEl>
                                              <a:dgm id="{836B82EB-BEC4-4AD5-B092-5BDB6A390C0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836B82EB-BEC4-4AD5-B092-5BDB6A390C0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7D751033-1154-4EF8-BC6D-5CE00E9A14A1}"/>
                                            </p:graphicEl>
                                          </p:spTgt>
                                        </p:tgtEl>
                                        <p:attrNameLst>
                                          <p:attrName>style.visibility</p:attrName>
                                        </p:attrNameLst>
                                      </p:cBhvr>
                                      <p:to>
                                        <p:strVal val="visible"/>
                                      </p:to>
                                    </p:set>
                                    <p:anim calcmode="lin" valueType="num">
                                      <p:cBhvr additive="base">
                                        <p:cTn id="47" dur="500" fill="hold"/>
                                        <p:tgtEl>
                                          <p:spTgt spid="5">
                                            <p:graphicEl>
                                              <a:dgm id="{7D751033-1154-4EF8-BC6D-5CE00E9A14A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7D751033-1154-4EF8-BC6D-5CE00E9A14A1}"/>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308BDBD7-BAD6-403E-B7EE-C42DEB6C2197}"/>
                                            </p:graphicEl>
                                          </p:spTgt>
                                        </p:tgtEl>
                                        <p:attrNameLst>
                                          <p:attrName>style.visibility</p:attrName>
                                        </p:attrNameLst>
                                      </p:cBhvr>
                                      <p:to>
                                        <p:strVal val="visible"/>
                                      </p:to>
                                    </p:set>
                                    <p:anim calcmode="lin" valueType="num">
                                      <p:cBhvr additive="base">
                                        <p:cTn id="53" dur="500" fill="hold"/>
                                        <p:tgtEl>
                                          <p:spTgt spid="5">
                                            <p:graphicEl>
                                              <a:dgm id="{308BDBD7-BAD6-403E-B7EE-C42DEB6C219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308BDBD7-BAD6-403E-B7EE-C42DEB6C2197}"/>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2E08D3F3-D2F7-43A6-9FBA-CCE2C1CEE06C}"/>
                                            </p:graphicEl>
                                          </p:spTgt>
                                        </p:tgtEl>
                                        <p:attrNameLst>
                                          <p:attrName>style.visibility</p:attrName>
                                        </p:attrNameLst>
                                      </p:cBhvr>
                                      <p:to>
                                        <p:strVal val="visible"/>
                                      </p:to>
                                    </p:set>
                                    <p:anim calcmode="lin" valueType="num">
                                      <p:cBhvr additive="base">
                                        <p:cTn id="57" dur="500" fill="hold"/>
                                        <p:tgtEl>
                                          <p:spTgt spid="5">
                                            <p:graphicEl>
                                              <a:dgm id="{2E08D3F3-D2F7-43A6-9FBA-CCE2C1CEE06C}"/>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2E08D3F3-D2F7-43A6-9FBA-CCE2C1CEE06C}"/>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61BD5A8-0976-4460-8BC8-4A517499A524}"/>
                                            </p:graphicEl>
                                          </p:spTgt>
                                        </p:tgtEl>
                                        <p:attrNameLst>
                                          <p:attrName>style.visibility</p:attrName>
                                        </p:attrNameLst>
                                      </p:cBhvr>
                                      <p:to>
                                        <p:strVal val="visible"/>
                                      </p:to>
                                    </p:set>
                                    <p:anim calcmode="lin" valueType="num">
                                      <p:cBhvr additive="base">
                                        <p:cTn id="63" dur="500" fill="hold"/>
                                        <p:tgtEl>
                                          <p:spTgt spid="5">
                                            <p:graphicEl>
                                              <a:dgm id="{161BD5A8-0976-4460-8BC8-4A517499A52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61BD5A8-0976-4460-8BC8-4A517499A52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B6AB908E-15DE-4E84-B18C-F76AB3F5CE42}"/>
                                            </p:graphicEl>
                                          </p:spTgt>
                                        </p:tgtEl>
                                        <p:attrNameLst>
                                          <p:attrName>style.visibility</p:attrName>
                                        </p:attrNameLst>
                                      </p:cBhvr>
                                      <p:to>
                                        <p:strVal val="visible"/>
                                      </p:to>
                                    </p:set>
                                    <p:anim calcmode="lin" valueType="num">
                                      <p:cBhvr additive="base">
                                        <p:cTn id="67" dur="500" fill="hold"/>
                                        <p:tgtEl>
                                          <p:spTgt spid="5">
                                            <p:graphicEl>
                                              <a:dgm id="{B6AB908E-15DE-4E84-B18C-F76AB3F5CE42}"/>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B6AB908E-15DE-4E84-B18C-F76AB3F5CE42}"/>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EF14542A-1E5C-4BA3-9C82-4C146F443D5D}"/>
                                            </p:graphicEl>
                                          </p:spTgt>
                                        </p:tgtEl>
                                        <p:attrNameLst>
                                          <p:attrName>style.visibility</p:attrName>
                                        </p:attrNameLst>
                                      </p:cBhvr>
                                      <p:to>
                                        <p:strVal val="visible"/>
                                      </p:to>
                                    </p:set>
                                    <p:anim calcmode="lin" valueType="num">
                                      <p:cBhvr additive="base">
                                        <p:cTn id="73" dur="500" fill="hold"/>
                                        <p:tgtEl>
                                          <p:spTgt spid="5">
                                            <p:graphicEl>
                                              <a:dgm id="{EF14542A-1E5C-4BA3-9C82-4C146F443D5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EF14542A-1E5C-4BA3-9C82-4C146F443D5D}"/>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106C7889-2D56-4A0E-9102-B4D18C4EA903}"/>
                                            </p:graphicEl>
                                          </p:spTgt>
                                        </p:tgtEl>
                                        <p:attrNameLst>
                                          <p:attrName>style.visibility</p:attrName>
                                        </p:attrNameLst>
                                      </p:cBhvr>
                                      <p:to>
                                        <p:strVal val="visible"/>
                                      </p:to>
                                    </p:set>
                                    <p:anim calcmode="lin" valueType="num">
                                      <p:cBhvr additive="base">
                                        <p:cTn id="77" dur="500" fill="hold"/>
                                        <p:tgtEl>
                                          <p:spTgt spid="5">
                                            <p:graphicEl>
                                              <a:dgm id="{106C7889-2D56-4A0E-9102-B4D18C4EA903}"/>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106C7889-2D56-4A0E-9102-B4D18C4EA903}"/>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
                                            <p:graphicEl>
                                              <a:dgm id="{1DAE5BC9-F398-4460-8228-BD7012572432}"/>
                                            </p:graphicEl>
                                          </p:spTgt>
                                        </p:tgtEl>
                                        <p:attrNameLst>
                                          <p:attrName>style.visibility</p:attrName>
                                        </p:attrNameLst>
                                      </p:cBhvr>
                                      <p:to>
                                        <p:strVal val="visible"/>
                                      </p:to>
                                    </p:set>
                                    <p:anim calcmode="lin" valueType="num">
                                      <p:cBhvr additive="base">
                                        <p:cTn id="83" dur="500" fill="hold"/>
                                        <p:tgtEl>
                                          <p:spTgt spid="5">
                                            <p:graphicEl>
                                              <a:dgm id="{1DAE5BC9-F398-4460-8228-BD7012572432}"/>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graphicEl>
                                              <a:dgm id="{1DAE5BC9-F398-4460-8228-BD7012572432}"/>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
                                            <p:graphicEl>
                                              <a:dgm id="{E0DC59B9-A291-4305-948E-6DC9CBB1DFD5}"/>
                                            </p:graphicEl>
                                          </p:spTgt>
                                        </p:tgtEl>
                                        <p:attrNameLst>
                                          <p:attrName>style.visibility</p:attrName>
                                        </p:attrNameLst>
                                      </p:cBhvr>
                                      <p:to>
                                        <p:strVal val="visible"/>
                                      </p:to>
                                    </p:set>
                                    <p:anim calcmode="lin" valueType="num">
                                      <p:cBhvr additive="base">
                                        <p:cTn id="87" dur="500" fill="hold"/>
                                        <p:tgtEl>
                                          <p:spTgt spid="5">
                                            <p:graphicEl>
                                              <a:dgm id="{E0DC59B9-A291-4305-948E-6DC9CBB1DFD5}"/>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graphicEl>
                                              <a:dgm id="{E0DC59B9-A291-4305-948E-6DC9CBB1DFD5}"/>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5">
                                            <p:graphicEl>
                                              <a:dgm id="{BD93D7D9-5BDC-45BE-835E-6B7874DEA3AD}"/>
                                            </p:graphicEl>
                                          </p:spTgt>
                                        </p:tgtEl>
                                        <p:attrNameLst>
                                          <p:attrName>style.visibility</p:attrName>
                                        </p:attrNameLst>
                                      </p:cBhvr>
                                      <p:to>
                                        <p:strVal val="visible"/>
                                      </p:to>
                                    </p:set>
                                    <p:anim calcmode="lin" valueType="num">
                                      <p:cBhvr additive="base">
                                        <p:cTn id="93" dur="500" fill="hold"/>
                                        <p:tgtEl>
                                          <p:spTgt spid="5">
                                            <p:graphicEl>
                                              <a:dgm id="{BD93D7D9-5BDC-45BE-835E-6B7874DEA3AD}"/>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graphicEl>
                                              <a:dgm id="{BD93D7D9-5BDC-45BE-835E-6B7874DEA3AD}"/>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
                                            <p:graphicEl>
                                              <a:dgm id="{4C718D59-68A5-4487-831F-2794FE82F6ED}"/>
                                            </p:graphicEl>
                                          </p:spTgt>
                                        </p:tgtEl>
                                        <p:attrNameLst>
                                          <p:attrName>style.visibility</p:attrName>
                                        </p:attrNameLst>
                                      </p:cBhvr>
                                      <p:to>
                                        <p:strVal val="visible"/>
                                      </p:to>
                                    </p:set>
                                    <p:anim calcmode="lin" valueType="num">
                                      <p:cBhvr additive="base">
                                        <p:cTn id="97" dur="500" fill="hold"/>
                                        <p:tgtEl>
                                          <p:spTgt spid="5">
                                            <p:graphicEl>
                                              <a:dgm id="{4C718D59-68A5-4487-831F-2794FE82F6E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graphicEl>
                                              <a:dgm id="{4C718D59-68A5-4487-831F-2794FE82F6ED}"/>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graphicEl>
                                              <a:dgm id="{BEA7EB5E-3A43-4718-9C2C-AC50E47A0F2D}"/>
                                            </p:graphicEl>
                                          </p:spTgt>
                                        </p:tgtEl>
                                        <p:attrNameLst>
                                          <p:attrName>style.visibility</p:attrName>
                                        </p:attrNameLst>
                                      </p:cBhvr>
                                      <p:to>
                                        <p:strVal val="visible"/>
                                      </p:to>
                                    </p:set>
                                    <p:anim calcmode="lin" valueType="num">
                                      <p:cBhvr additive="base">
                                        <p:cTn id="103" dur="500" fill="hold"/>
                                        <p:tgtEl>
                                          <p:spTgt spid="5">
                                            <p:graphicEl>
                                              <a:dgm id="{BEA7EB5E-3A43-4718-9C2C-AC50E47A0F2D}"/>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graphicEl>
                                              <a:dgm id="{BEA7EB5E-3A43-4718-9C2C-AC50E47A0F2D}"/>
                                            </p:graphic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
                                            <p:graphicEl>
                                              <a:dgm id="{EA61712D-685B-4AFE-AB86-04F4A166CAC3}"/>
                                            </p:graphicEl>
                                          </p:spTgt>
                                        </p:tgtEl>
                                        <p:attrNameLst>
                                          <p:attrName>style.visibility</p:attrName>
                                        </p:attrNameLst>
                                      </p:cBhvr>
                                      <p:to>
                                        <p:strVal val="visible"/>
                                      </p:to>
                                    </p:set>
                                    <p:anim calcmode="lin" valueType="num">
                                      <p:cBhvr additive="base">
                                        <p:cTn id="107" dur="500" fill="hold"/>
                                        <p:tgtEl>
                                          <p:spTgt spid="5">
                                            <p:graphicEl>
                                              <a:dgm id="{EA61712D-685B-4AFE-AB86-04F4A166CAC3}"/>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
                                            <p:graphicEl>
                                              <a:dgm id="{EA61712D-685B-4AFE-AB86-04F4A166CAC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sp>
        <p:nvSpPr>
          <p:cNvPr id="4" name="Rectangle 3"/>
          <p:cNvSpPr/>
          <p:nvPr/>
        </p:nvSpPr>
        <p:spPr>
          <a:xfrm>
            <a:off x="656725" y="232003"/>
            <a:ext cx="10995343" cy="1077218"/>
          </a:xfrm>
          <a:prstGeom prst="rect">
            <a:avLst/>
          </a:prstGeom>
        </p:spPr>
        <p:txBody>
          <a:bodyPr wrap="square">
            <a:spAutoFit/>
          </a:bodyPr>
          <a:lstStyle/>
          <a:p>
            <a:pPr marL="285750" indent="-285750" algn="just">
              <a:buFontTx/>
              <a:buChar char="-"/>
            </a:pPr>
            <a:r>
              <a:rPr lang="vi-VN" sz="3200" dirty="0" smtClean="0">
                <a:latin typeface="Times New Roman" panose="02020603050405020304" pitchFamily="18" charset="0"/>
                <a:cs typeface="Times New Roman" panose="02020603050405020304" pitchFamily="18" charset="0"/>
              </a:rPr>
              <a:t>Dáng </a:t>
            </a:r>
            <a:r>
              <a:rPr lang="vi-VN" sz="3200" dirty="0">
                <a:latin typeface="Times New Roman" panose="02020603050405020304" pitchFamily="18" charset="0"/>
                <a:cs typeface="Times New Roman" panose="02020603050405020304" pitchFamily="18" charset="0"/>
              </a:rPr>
              <a:t>người cân đối, chân tay săn chắc</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285750" indent="-285750" algn="just">
              <a:buFontTx/>
              <a:buChar char="-"/>
            </a:pP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Dáng người tròn, chân tay săn chắc, bạn ấy lùn hơn em</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656724" y="1349400"/>
            <a:ext cx="10995343" cy="1077218"/>
          </a:xfrm>
          <a:prstGeom prst="rect">
            <a:avLst/>
          </a:prstGeom>
        </p:spPr>
        <p:txBody>
          <a:bodyPr wrap="square">
            <a:spAutoFit/>
          </a:bodyPr>
          <a:lstStyle/>
          <a:p>
            <a:pPr marL="285750" indent="-285750" algn="just">
              <a:buFontTx/>
              <a:buChar char="-"/>
            </a:pPr>
            <a:r>
              <a:rPr lang="vi-VN" sz="3200" dirty="0">
                <a:latin typeface="Times New Roman" panose="02020603050405020304" pitchFamily="18" charset="0"/>
                <a:cs typeface="Times New Roman" panose="02020603050405020304" pitchFamily="18" charset="0"/>
              </a:rPr>
              <a:t>Mái tóc cắt ngắn hợp với khuôn mặt đầy đặn, rám nắng</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Mái tóc cắt ngắn, khuôn mặt thì bầu bĩnh nhìn rất dễ thương</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656724" y="2539730"/>
            <a:ext cx="10298659" cy="1077218"/>
          </a:xfrm>
          <a:prstGeom prst="rect">
            <a:avLst/>
          </a:prstGeom>
        </p:spPr>
        <p:txBody>
          <a:bodyPr wrap="square">
            <a:spAutoFit/>
          </a:bodyPr>
          <a:lstStyle/>
          <a:p>
            <a:pPr marL="285750" indent="-285750" algn="just">
              <a:buFontTx/>
              <a:buChar char="-"/>
            </a:pP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hóm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hỉnh</a:t>
            </a:r>
            <a:r>
              <a:rPr lang="en-US" sz="3200" dirty="0" smtClean="0">
                <a:latin typeface="Times New Roman" panose="02020603050405020304" pitchFamily="18" charset="0"/>
                <a:cs typeface="Times New Roman" panose="02020603050405020304" pitchFamily="18" charset="0"/>
              </a:rPr>
              <a:t>.</a:t>
            </a:r>
          </a:p>
          <a:p>
            <a:pPr marL="285750" indent="-285750" algn="just">
              <a:buFontTx/>
              <a:buChar char="-"/>
            </a:pPr>
            <a:r>
              <a:rPr lang="vi-VN" sz="3200" dirty="0" smtClean="0">
                <a:latin typeface="Times New Roman" panose="02020603050405020304" pitchFamily="18" charset="0"/>
                <a:cs typeface="Times New Roman" panose="02020603050405020304" pitchFamily="18" charset="0"/>
              </a:rPr>
              <a:t>Đôi </a:t>
            </a:r>
            <a:r>
              <a:rPr lang="vi-VN" sz="3200" dirty="0">
                <a:latin typeface="Times New Roman" panose="02020603050405020304" pitchFamily="18" charset="0"/>
                <a:cs typeface="Times New Roman" panose="02020603050405020304" pitchFamily="18" charset="0"/>
              </a:rPr>
              <a:t>mắt sáng, thể hiện bạn ấy thông minh</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656724" y="3953997"/>
            <a:ext cx="11051179"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3200" dirty="0" smtClean="0">
                <a:solidFill>
                  <a:srgbClr val="0070C0"/>
                </a:solidFill>
                <a:latin typeface="Times New Roman" panose="02020603050405020304" pitchFamily="18" charset="0"/>
              </a:rPr>
              <a:t>VD: </a:t>
            </a:r>
            <a:r>
              <a:rPr lang="vi-VN" sz="3200" dirty="0" smtClean="0">
                <a:solidFill>
                  <a:srgbClr val="0070C0"/>
                </a:solidFill>
                <a:latin typeface="Times New Roman" panose="02020603050405020304" pitchFamily="18" charset="0"/>
              </a:rPr>
              <a:t>Trông </a:t>
            </a:r>
            <a:r>
              <a:rPr lang="vi-VN" sz="3200" dirty="0">
                <a:solidFill>
                  <a:srgbClr val="0070C0"/>
                </a:solidFill>
                <a:latin typeface="Times New Roman" panose="02020603050405020304" pitchFamily="18" charset="0"/>
              </a:rPr>
              <a:t>bạn rất dễ thương. Thân hình cân đối giúp bạn có thể mặc quần áo </a:t>
            </a:r>
            <a:r>
              <a:rPr lang="en-US" sz="3200" dirty="0">
                <a:solidFill>
                  <a:srgbClr val="0070C0"/>
                </a:solidFill>
                <a:latin typeface="Times New Roman" panose="02020603050405020304" pitchFamily="18" charset="0"/>
              </a:rPr>
              <a:t>đ</a:t>
            </a:r>
            <a:r>
              <a:rPr lang="vi-VN" sz="3200" dirty="0" smtClean="0">
                <a:solidFill>
                  <a:srgbClr val="0070C0"/>
                </a:solidFill>
                <a:latin typeface="Times New Roman" panose="02020603050405020304" pitchFamily="18" charset="0"/>
              </a:rPr>
              <a:t>ẹp </a:t>
            </a:r>
            <a:r>
              <a:rPr lang="vi-VN" sz="3200" dirty="0">
                <a:solidFill>
                  <a:srgbClr val="0070C0"/>
                </a:solidFill>
                <a:latin typeface="Times New Roman" panose="02020603050405020304" pitchFamily="18" charset="0"/>
              </a:rPr>
              <a:t>dễ </a:t>
            </a:r>
            <a:r>
              <a:rPr lang="vi-VN" sz="3200" dirty="0" smtClean="0">
                <a:solidFill>
                  <a:srgbClr val="0070C0"/>
                </a:solidFill>
                <a:latin typeface="Times New Roman" panose="02020603050405020304" pitchFamily="18" charset="0"/>
              </a:rPr>
              <a:t>dàng.</a:t>
            </a:r>
            <a:r>
              <a:rPr lang="en-US" sz="3200" dirty="0" smtClean="0">
                <a:solidFill>
                  <a:srgbClr val="0070C0"/>
                </a:solidFill>
                <a:latin typeface="Times New Roman" panose="02020603050405020304" pitchFamily="18" charset="0"/>
              </a:rPr>
              <a:t> </a:t>
            </a:r>
            <a:r>
              <a:rPr lang="vi-VN" sz="3200" dirty="0" smtClean="0">
                <a:solidFill>
                  <a:srgbClr val="0070C0"/>
                </a:solidFill>
                <a:latin typeface="Times New Roman" panose="02020603050405020304" pitchFamily="18" charset="0"/>
              </a:rPr>
              <a:t>Bạn </a:t>
            </a:r>
            <a:r>
              <a:rPr lang="vi-VN" sz="3200" dirty="0">
                <a:solidFill>
                  <a:srgbClr val="0070C0"/>
                </a:solidFill>
                <a:latin typeface="Times New Roman" panose="02020603050405020304" pitchFamily="18" charset="0"/>
              </a:rPr>
              <a:t>có khuôn mặt hình trái xoan đáng yêu và có nước da trắng trẻo, mịn </a:t>
            </a:r>
            <a:r>
              <a:rPr lang="vi-VN" sz="3200" dirty="0" smtClean="0">
                <a:solidFill>
                  <a:srgbClr val="0070C0"/>
                </a:solidFill>
                <a:latin typeface="Times New Roman" panose="02020603050405020304" pitchFamily="18" charset="0"/>
              </a:rPr>
              <a:t>màng.</a:t>
            </a:r>
            <a:r>
              <a:rPr lang="en-US" sz="3200" dirty="0" smtClean="0">
                <a:solidFill>
                  <a:srgbClr val="0070C0"/>
                </a:solidFill>
                <a:latin typeface="Times New Roman" panose="02020603050405020304" pitchFamily="18" charset="0"/>
              </a:rPr>
              <a:t> </a:t>
            </a:r>
            <a:r>
              <a:rPr lang="vi-VN" sz="3200" dirty="0" smtClean="0">
                <a:solidFill>
                  <a:srgbClr val="0070C0"/>
                </a:solidFill>
                <a:latin typeface="Times New Roman" panose="02020603050405020304" pitchFamily="18" charset="0"/>
              </a:rPr>
              <a:t>Nổi </a:t>
            </a:r>
            <a:r>
              <a:rPr lang="vi-VN" sz="3200" dirty="0">
                <a:solidFill>
                  <a:srgbClr val="0070C0"/>
                </a:solidFill>
                <a:latin typeface="Times New Roman" panose="02020603050405020304" pitchFamily="18" charset="0"/>
              </a:rPr>
              <a:t>bật nhất trên khuôn mặt là </a:t>
            </a:r>
            <a:r>
              <a:rPr lang="en-US" sz="3200" dirty="0" smtClean="0">
                <a:solidFill>
                  <a:srgbClr val="0070C0"/>
                </a:solidFill>
                <a:latin typeface="Times New Roman" panose="02020603050405020304" pitchFamily="18" charset="0"/>
              </a:rPr>
              <a:t>đ</a:t>
            </a:r>
            <a:r>
              <a:rPr lang="vi-VN" sz="3200" dirty="0" smtClean="0">
                <a:solidFill>
                  <a:srgbClr val="0070C0"/>
                </a:solidFill>
                <a:latin typeface="Times New Roman" panose="02020603050405020304" pitchFamily="18" charset="0"/>
              </a:rPr>
              <a:t>ôi </a:t>
            </a:r>
            <a:r>
              <a:rPr lang="vi-VN" sz="3200" dirty="0">
                <a:solidFill>
                  <a:srgbClr val="0070C0"/>
                </a:solidFill>
                <a:latin typeface="Times New Roman" panose="02020603050405020304" pitchFamily="18" charset="0"/>
              </a:rPr>
              <a:t>mắt. Mắt bạn to, tròn và đen láy. Bạn luôn nhìn mọi người với đôi mắt đầy thiện cảm, vì vậy ai cũng yêu mến bạn.</a:t>
            </a:r>
            <a:endParaRPr lang="vi-VN" sz="3200" b="0" i="0" dirty="0">
              <a:solidFill>
                <a:srgbClr val="0070C0"/>
              </a:solidFill>
              <a:effectLst/>
              <a:latin typeface="Times New Roman" panose="02020603050405020304" pitchFamily="18" charset="0"/>
            </a:endParaRPr>
          </a:p>
        </p:txBody>
      </p:sp>
    </p:spTree>
    <p:extLst>
      <p:ext uri="{BB962C8B-B14F-4D97-AF65-F5344CB8AC3E}">
        <p14:creationId xmlns:p14="http://schemas.microsoft.com/office/powerpoint/2010/main" val="30465513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96090" y="227129"/>
            <a:ext cx="11486607" cy="504753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Tính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tình</a:t>
            </a:r>
            <a:r>
              <a:rPr kumimoji="0" lang="en-US" altLang="en-US" sz="4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sở</a:t>
            </a:r>
            <a:r>
              <a:rPr kumimoji="0" lang="en-US" altLang="en-US" sz="4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trường</a:t>
            </a:r>
            <a:endPar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Hiền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lành</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dễ</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mến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với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khác</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đỡ</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bè</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việc</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đều</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tận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tình</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hướng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dẫn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đỡ</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tập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ấy</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siêng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hăng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hái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biểu</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ý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chăm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tập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chơi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nhiệt</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tình</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thoải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mái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với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bè</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thân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giỏi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nhất</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lớp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sưu</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tầm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tập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khó</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quá</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khó</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ấy</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hướng</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dẫn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toán</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hiểu</a:t>
            </a:r>
            <a:r>
              <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476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513" y="1427593"/>
            <a:ext cx="11477897" cy="2862322"/>
          </a:xfrm>
          <a:prstGeom prst="rect">
            <a:avLst/>
          </a:prstGeom>
        </p:spPr>
        <p:txBody>
          <a:bodyPr wrap="square">
            <a:spAutoFit/>
          </a:bodyPr>
          <a:lstStyle/>
          <a:p>
            <a:pPr lvl="0" defTabSz="914400" eaLnBrk="0" fontAlgn="base" hangingPunct="0">
              <a:spcBef>
                <a:spcPct val="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bóng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sút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bóng</a:t>
            </a:r>
            <a:r>
              <a:rPr lang="en-US" altLang="en-US" sz="3600" dirty="0">
                <a:latin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trò</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vui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vẻ</a:t>
            </a:r>
            <a:r>
              <a:rPr lang="en-US" altLang="en-US" sz="3600" dirty="0">
                <a:latin typeface="Times New Roman" panose="02020603050405020304" pitchFamily="18" charset="0"/>
                <a:cs typeface="Times New Roman" panose="02020603050405020304" pitchFamily="18" charset="0"/>
              </a:rPr>
              <a:t>, hay </a:t>
            </a:r>
            <a:r>
              <a:rPr lang="en-US" altLang="en-US" sz="3600" dirty="0" err="1">
                <a:latin typeface="Times New Roman" panose="02020603050405020304" pitchFamily="18" charset="0"/>
                <a:cs typeface="Times New Roman" panose="02020603050405020304" pitchFamily="18" charset="0"/>
              </a:rPr>
              <a:t>kể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chuyện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mọi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thú</a:t>
            </a:r>
            <a:r>
              <a:rPr lang="en-US" altLang="en-US" sz="3600" dirty="0">
                <a:latin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cực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tham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như</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thao</a:t>
            </a:r>
            <a:r>
              <a:rPr lang="en-US" altLang="en-US" sz="3600" dirty="0">
                <a:latin typeface="Times New Roman" panose="02020603050405020304" pitchFamily="18" charset="0"/>
                <a:cs typeface="Times New Roman" panose="02020603050405020304" pitchFamily="18" charset="0"/>
              </a:rPr>
              <a:t>.</a:t>
            </a:r>
          </a:p>
        </p:txBody>
      </p:sp>
      <p:sp>
        <p:nvSpPr>
          <p:cNvPr id="4" name="Rectangle 3"/>
          <p:cNvSpPr/>
          <p:nvPr/>
        </p:nvSpPr>
        <p:spPr>
          <a:xfrm>
            <a:off x="3176900" y="196334"/>
            <a:ext cx="4653838" cy="707886"/>
          </a:xfrm>
          <a:prstGeom prst="rect">
            <a:avLst/>
          </a:prstGeom>
        </p:spPr>
        <p:txBody>
          <a:bodyPr wrap="none">
            <a:spAutoFit/>
          </a:bodyPr>
          <a:lstStyle/>
          <a:p>
            <a:pPr lvl="0" algn="ctr" defTabSz="914400" eaLnBrk="0" fontAlgn="base" hangingPunct="0">
              <a:spcBef>
                <a:spcPct val="0"/>
              </a:spcBef>
              <a:spcAft>
                <a:spcPct val="0"/>
              </a:spcAft>
            </a:pPr>
            <a:r>
              <a:rPr lang="en-US" altLang="en-US" sz="4000" b="1" dirty="0" err="1">
                <a:solidFill>
                  <a:srgbClr val="FF0000"/>
                </a:solidFill>
                <a:latin typeface="Times New Roman" panose="02020603050405020304" pitchFamily="18" charset="0"/>
                <a:cs typeface="Times New Roman" panose="02020603050405020304" pitchFamily="18" charset="0"/>
              </a:rPr>
              <a:t>Tính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tình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sở</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trường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7613" y="161500"/>
            <a:ext cx="7577074" cy="707886"/>
          </a:xfrm>
          <a:prstGeom prst="rect">
            <a:avLst/>
          </a:prstGeom>
        </p:spPr>
        <p:txBody>
          <a:bodyPr wrap="none">
            <a:spAutoFit/>
          </a:bodyPr>
          <a:lstStyle/>
          <a:p>
            <a:pPr marL="457200" marR="0" indent="262890">
              <a:spcBef>
                <a:spcPts val="0"/>
              </a:spcBef>
              <a:spcAft>
                <a:spcPts val="0"/>
              </a:spcAft>
            </a:pP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solidFill>
                <a:srgbClr val="FF0000"/>
              </a:solidFill>
              <a:latin typeface="HP001 4 hàng" panose="020B06030503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841261" y="962688"/>
            <a:ext cx="10688888" cy="3970318"/>
          </a:xfrm>
          <a:prstGeom prst="rect">
            <a:avLst/>
          </a:prstGeom>
        </p:spPr>
        <p:txBody>
          <a:bodyPr wrap="square">
            <a:spAutoFit/>
          </a:bodyPr>
          <a:lstStyle/>
          <a:p>
            <a:pPr marL="285750" indent="-285750">
              <a:buFontTx/>
              <a:buChar char="-"/>
            </a:pPr>
            <a:r>
              <a:rPr lang="en-US" sz="3600" dirty="0" err="1" smtClean="0">
                <a:latin typeface="Times New Roman" panose="02020603050405020304" pitchFamily="18" charset="0"/>
                <a:cs typeface="Times New Roman" panose="02020603050405020304" pitchFamily="18" charset="0"/>
              </a:rPr>
              <a:t>Giờ</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vui</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lớp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khó</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phố</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ngồi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dậy</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giúp </a:t>
            </a:r>
            <a:r>
              <a:rPr lang="vi-VN" sz="3600" dirty="0">
                <a:latin typeface="Times New Roman" panose="02020603050405020304" pitchFamily="18" charset="0"/>
                <a:cs typeface="Times New Roman" panose="02020603050405020304" pitchFamily="18" charset="0"/>
              </a:rPr>
              <a:t>em tập bơi, khắc phục tật sợ </a:t>
            </a:r>
            <a:r>
              <a:rPr lang="vi-VN" sz="3600" dirty="0"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6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490" y="361797"/>
            <a:ext cx="7055136" cy="707886"/>
          </a:xfrm>
          <a:prstGeom prst="rect">
            <a:avLst/>
          </a:prstGeom>
        </p:spPr>
        <p:txBody>
          <a:bodyPr wrap="none">
            <a:spAutoFit/>
          </a:bodyPr>
          <a:lstStyle/>
          <a:p>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endParaRPr lang="en-US" sz="4000" b="1" dirty="0">
              <a:solidFill>
                <a:srgbClr val="FF0000"/>
              </a:solidFill>
            </a:endParaRPr>
          </a:p>
        </p:txBody>
      </p:sp>
      <p:sp>
        <p:nvSpPr>
          <p:cNvPr id="3" name="Rectangle 2"/>
          <p:cNvSpPr/>
          <p:nvPr/>
        </p:nvSpPr>
        <p:spPr>
          <a:xfrm>
            <a:off x="400594" y="1313545"/>
            <a:ext cx="11312435" cy="3970318"/>
          </a:xfrm>
          <a:prstGeom prst="rect">
            <a:avLst/>
          </a:prstGeom>
        </p:spPr>
        <p:txBody>
          <a:bodyPr wrap="square">
            <a:spAutoFit/>
          </a:bodyPr>
          <a:lstStyle/>
          <a:p>
            <a:pPr marL="285750" indent="-285750">
              <a:buFontTx/>
              <a:buChar char="-"/>
            </a:pP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mãi</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vi-VN" sz="3600" dirty="0">
                <a:latin typeface="Times New Roman" panose="02020603050405020304" pitchFamily="18" charset="0"/>
                <a:cs typeface="Times New Roman" panose="02020603050405020304" pitchFamily="18" charset="0"/>
              </a:rPr>
              <a:t> Em và bạn ấy sẽ luôn giữ những kỉ niệm đẹp và mãi sẽ là bạn </a:t>
            </a:r>
            <a:r>
              <a:rPr lang="vi-VN" sz="3600" dirty="0" smtClean="0">
                <a:latin typeface="Times New Roman" panose="02020603050405020304" pitchFamily="18" charset="0"/>
                <a:cs typeface="Times New Roman" panose="02020603050405020304" pitchFamily="18" charset="0"/>
              </a:rPr>
              <a:t>thân</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luôn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giúp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a:t>
            </a:r>
          </a:p>
          <a:p>
            <a:pPr marL="285750" indent="-285750">
              <a:buFontTx/>
              <a:buChar char="-"/>
            </a:pP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dịch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bệnh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chóng</a:t>
            </a:r>
            <a:r>
              <a:rPr lang="en-US" sz="3600" dirty="0" smtClean="0">
                <a:latin typeface="Times New Roman" panose="02020603050405020304" pitchFamily="18" charset="0"/>
                <a:cs typeface="Times New Roman" panose="02020603050405020304" pitchFamily="18" charset="0"/>
              </a:rPr>
              <a:t> qua </a:t>
            </a:r>
            <a:r>
              <a:rPr lang="en-US" sz="3600" dirty="0" err="1" smtClean="0">
                <a:latin typeface="Times New Roman" panose="02020603050405020304" pitchFamily="18" charset="0"/>
                <a:cs typeface="Times New Roman" panose="02020603050405020304" pitchFamily="18" charset="0"/>
              </a:rPr>
              <a:t>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vui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3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700</TotalTime>
  <Words>1034</Words>
  <Application>Microsoft Office PowerPoint</Application>
  <PresentationFormat>Widescreen</PresentationFormat>
  <Paragraphs>58</Paragraphs>
  <Slides>11</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Microsoft YaHei</vt:lpstr>
      <vt:lpstr>Arial</vt:lpstr>
      <vt:lpstr>等线</vt:lpstr>
      <vt:lpstr>HP001 4 hàng</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ADMIN</cp:lastModifiedBy>
  <cp:revision>80</cp:revision>
  <dcterms:created xsi:type="dcterms:W3CDTF">2017-08-18T03:02:00Z</dcterms:created>
  <dcterms:modified xsi:type="dcterms:W3CDTF">2021-10-17T08:32:06Z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